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724" r:id="rId5"/>
  </p:sldMasterIdLst>
  <p:notesMasterIdLst>
    <p:notesMasterId r:id="rId22"/>
  </p:notesMasterIdLst>
  <p:handoutMasterIdLst>
    <p:handoutMasterId r:id="rId23"/>
  </p:handoutMasterIdLst>
  <p:sldIdLst>
    <p:sldId id="680" r:id="rId6"/>
    <p:sldId id="659" r:id="rId7"/>
    <p:sldId id="660" r:id="rId8"/>
    <p:sldId id="661" r:id="rId9"/>
    <p:sldId id="631" r:id="rId10"/>
    <p:sldId id="632" r:id="rId11"/>
    <p:sldId id="703" r:id="rId12"/>
    <p:sldId id="668" r:id="rId13"/>
    <p:sldId id="704" r:id="rId14"/>
    <p:sldId id="693" r:id="rId15"/>
    <p:sldId id="705" r:id="rId16"/>
    <p:sldId id="682" r:id="rId17"/>
    <p:sldId id="683" r:id="rId18"/>
    <p:sldId id="684" r:id="rId19"/>
    <p:sldId id="702" r:id="rId20"/>
    <p:sldId id="610" r:id="rId21"/>
  </p:sldIdLst>
  <p:sldSz cx="12192000" cy="6858000"/>
  <p:notesSz cx="6889750" cy="10021888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2260" userDrawn="1">
          <p15:clr>
            <a:srgbClr val="A4A3A4"/>
          </p15:clr>
        </p15:guide>
        <p15:guide id="3" pos="5858" userDrawn="1">
          <p15:clr>
            <a:srgbClr val="A4A3A4"/>
          </p15:clr>
        </p15:guide>
        <p15:guide id="4" pos="54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306AB2C-24C0-679B-7E59-E51EB9A7C885}" name="Madeleine Berner" initials="MB" userId="S::madeleine.berner@beyond-bookings.com::b027ebf8-a24b-4991-a730-71774707ec6b" providerId="AD"/>
  <p188:author id="{A288E662-359F-EA7C-6A3C-09E0327653E6}" name="Ariane Landes" initials="AL" userId="S::ariane.landes@beyond-bookings.com::de89db8e-da7f-413d-b48b-072b71296f97" providerId="AD"/>
  <p188:author id="{B2E3F0C6-3674-F477-00D4-0FEA03F2825B}" name="Ariane Landes" initials="AL" userId="Ariane Landes" providerId="None"/>
  <p188:author id="{0418B1CA-7A8E-9303-B79C-1F46664244D8}" name="Alexander Blancke" initials="AB" userId="S::alexander.blancke@beyond-bookings.com::2fe74364-fbeb-4c05-9bc7-3b59bb0faff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E7D3"/>
    <a:srgbClr val="36B197"/>
    <a:srgbClr val="005D97"/>
    <a:srgbClr val="3A7192"/>
    <a:srgbClr val="146595"/>
    <a:srgbClr val="DFEBF2"/>
    <a:srgbClr val="595959"/>
    <a:srgbClr val="D9D9D9"/>
    <a:srgbClr val="00B05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706" y="72"/>
      </p:cViewPr>
      <p:guideLst>
        <p:guide orient="horz" pos="2160"/>
        <p:guide orient="horz" pos="2260"/>
        <p:guide pos="5858"/>
        <p:guide pos="54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gs" Target="tags/tag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Blancke / Beyond Bookings" userId="2fe74364-fbeb-4c05-9bc7-3b59bb0faff2" providerId="ADAL" clId="{2321A3DD-97D2-4897-903C-BD947C83BA2D}"/>
    <pc:docChg chg="undo custSel modSld">
      <pc:chgData name="Alexander Blancke / Beyond Bookings" userId="2fe74364-fbeb-4c05-9bc7-3b59bb0faff2" providerId="ADAL" clId="{2321A3DD-97D2-4897-903C-BD947C83BA2D}" dt="2025-06-10T13:19:51.326" v="325" actId="1035"/>
      <pc:docMkLst>
        <pc:docMk/>
      </pc:docMkLst>
      <pc:sldChg chg="addSp delSp modSp mod">
        <pc:chgData name="Alexander Blancke / Beyond Bookings" userId="2fe74364-fbeb-4c05-9bc7-3b59bb0faff2" providerId="ADAL" clId="{2321A3DD-97D2-4897-903C-BD947C83BA2D}" dt="2025-06-10T13:19:51.326" v="325" actId="1035"/>
        <pc:sldMkLst>
          <pc:docMk/>
          <pc:sldMk cId="4127365536" sldId="682"/>
        </pc:sldMkLst>
        <pc:picChg chg="add mod modCrop">
          <ac:chgData name="Alexander Blancke / Beyond Bookings" userId="2fe74364-fbeb-4c05-9bc7-3b59bb0faff2" providerId="ADAL" clId="{2321A3DD-97D2-4897-903C-BD947C83BA2D}" dt="2025-05-14T06:30:39.506" v="78" actId="164"/>
          <ac:picMkLst>
            <pc:docMk/>
            <pc:sldMk cId="4127365536" sldId="682"/>
            <ac:picMk id="3" creationId="{73971BC0-7B01-FA0D-202A-F558782C0028}"/>
          </ac:picMkLst>
        </pc:picChg>
        <pc:picChg chg="mod topLvl">
          <ac:chgData name="Alexander Blancke / Beyond Bookings" userId="2fe74364-fbeb-4c05-9bc7-3b59bb0faff2" providerId="ADAL" clId="{2321A3DD-97D2-4897-903C-BD947C83BA2D}" dt="2025-05-14T06:30:39.506" v="78" actId="164"/>
          <ac:picMkLst>
            <pc:docMk/>
            <pc:sldMk cId="4127365536" sldId="682"/>
            <ac:picMk id="4" creationId="{756CE64F-B544-4009-0053-CE9F7AD2F6EC}"/>
          </ac:picMkLst>
        </pc:picChg>
        <pc:picChg chg="add mod">
          <ac:chgData name="Alexander Blancke / Beyond Bookings" userId="2fe74364-fbeb-4c05-9bc7-3b59bb0faff2" providerId="ADAL" clId="{2321A3DD-97D2-4897-903C-BD947C83BA2D}" dt="2025-05-14T06:30:39.506" v="78" actId="164"/>
          <ac:picMkLst>
            <pc:docMk/>
            <pc:sldMk cId="4127365536" sldId="682"/>
            <ac:picMk id="7" creationId="{9FBF57AF-95A7-B5D5-AACE-2257CFAB9DB3}"/>
          </ac:picMkLst>
        </pc:picChg>
        <pc:picChg chg="add mod ord">
          <ac:chgData name="Alexander Blancke / Beyond Bookings" userId="2fe74364-fbeb-4c05-9bc7-3b59bb0faff2" providerId="ADAL" clId="{2321A3DD-97D2-4897-903C-BD947C83BA2D}" dt="2025-06-10T13:18:14.142" v="320" actId="1036"/>
          <ac:picMkLst>
            <pc:docMk/>
            <pc:sldMk cId="4127365536" sldId="682"/>
            <ac:picMk id="9" creationId="{6AB14A9F-D341-9BB8-B31A-0E4297B343B1}"/>
          </ac:picMkLst>
        </pc:picChg>
        <pc:picChg chg="mod">
          <ac:chgData name="Alexander Blancke / Beyond Bookings" userId="2fe74364-fbeb-4c05-9bc7-3b59bb0faff2" providerId="ADAL" clId="{2321A3DD-97D2-4897-903C-BD947C83BA2D}" dt="2025-06-10T13:19:51.326" v="325" actId="1035"/>
          <ac:picMkLst>
            <pc:docMk/>
            <pc:sldMk cId="4127365536" sldId="682"/>
            <ac:picMk id="11" creationId="{AB82FE1D-4C0F-94DD-A83D-E4BD350FA606}"/>
          </ac:picMkLst>
        </pc:picChg>
        <pc:picChg chg="add mod">
          <ac:chgData name="Alexander Blancke / Beyond Bookings" userId="2fe74364-fbeb-4c05-9bc7-3b59bb0faff2" providerId="ADAL" clId="{2321A3DD-97D2-4897-903C-BD947C83BA2D}" dt="2025-06-10T13:18:14.142" v="320" actId="1036"/>
          <ac:picMkLst>
            <pc:docMk/>
            <pc:sldMk cId="4127365536" sldId="682"/>
            <ac:picMk id="16" creationId="{AAF08539-7E92-E3F6-BFD7-861CF2853AA2}"/>
          </ac:picMkLst>
        </pc:picChg>
        <pc:picChg chg="mod topLvl">
          <ac:chgData name="Alexander Blancke / Beyond Bookings" userId="2fe74364-fbeb-4c05-9bc7-3b59bb0faff2" providerId="ADAL" clId="{2321A3DD-97D2-4897-903C-BD947C83BA2D}" dt="2025-05-14T06:30:39.506" v="78" actId="164"/>
          <ac:picMkLst>
            <pc:docMk/>
            <pc:sldMk cId="4127365536" sldId="682"/>
            <ac:picMk id="17" creationId="{1190089F-28E4-FA26-99DB-191457A54EB4}"/>
          </ac:picMkLst>
        </pc:picChg>
        <pc:picChg chg="add mod ord">
          <ac:chgData name="Alexander Blancke / Beyond Bookings" userId="2fe74364-fbeb-4c05-9bc7-3b59bb0faff2" providerId="ADAL" clId="{2321A3DD-97D2-4897-903C-BD947C83BA2D}" dt="2025-06-10T13:18:14.142" v="320" actId="1036"/>
          <ac:picMkLst>
            <pc:docMk/>
            <pc:sldMk cId="4127365536" sldId="682"/>
            <ac:picMk id="19" creationId="{BB6F1141-890A-0C2C-7564-D65277211A5D}"/>
          </ac:picMkLst>
        </pc:picChg>
        <pc:picChg chg="add mod ord">
          <ac:chgData name="Alexander Blancke / Beyond Bookings" userId="2fe74364-fbeb-4c05-9bc7-3b59bb0faff2" providerId="ADAL" clId="{2321A3DD-97D2-4897-903C-BD947C83BA2D}" dt="2025-06-10T13:18:14.142" v="320" actId="1036"/>
          <ac:picMkLst>
            <pc:docMk/>
            <pc:sldMk cId="4127365536" sldId="682"/>
            <ac:picMk id="22" creationId="{8DC24118-5401-B9CF-382C-67DAC82586BA}"/>
          </ac:picMkLst>
        </pc:picChg>
        <pc:picChg chg="mod topLvl modCrop">
          <ac:chgData name="Alexander Blancke / Beyond Bookings" userId="2fe74364-fbeb-4c05-9bc7-3b59bb0faff2" providerId="ADAL" clId="{2321A3DD-97D2-4897-903C-BD947C83BA2D}" dt="2025-05-14T06:30:39.506" v="78" actId="164"/>
          <ac:picMkLst>
            <pc:docMk/>
            <pc:sldMk cId="4127365536" sldId="682"/>
            <ac:picMk id="35" creationId="{1D4AD682-5A14-A062-631A-57780F54149F}"/>
          </ac:picMkLst>
        </pc:picChg>
      </pc:sldChg>
    </pc:docChg>
  </pc:docChgLst>
  <pc:docChgLst>
    <pc:chgData name="Alexander Blancke / Beyond Bookings" userId="2fe74364-fbeb-4c05-9bc7-3b59bb0faff2" providerId="ADAL" clId="{E3AD5F03-6D99-4150-AABC-D6ADC0DFD15A}"/>
    <pc:docChg chg="undo custSel modSld sldOrd">
      <pc:chgData name="Alexander Blancke / Beyond Bookings" userId="2fe74364-fbeb-4c05-9bc7-3b59bb0faff2" providerId="ADAL" clId="{E3AD5F03-6D99-4150-AABC-D6ADC0DFD15A}" dt="2024-09-25T11:27:45.719" v="16"/>
      <pc:docMkLst>
        <pc:docMk/>
      </pc:docMkLst>
      <pc:sldChg chg="addSp delSp modSp mod addAnim delAnim modAnim">
        <pc:chgData name="Alexander Blancke / Beyond Bookings" userId="2fe74364-fbeb-4c05-9bc7-3b59bb0faff2" providerId="ADAL" clId="{E3AD5F03-6D99-4150-AABC-D6ADC0DFD15A}" dt="2024-09-25T11:27:27.231" v="14"/>
        <pc:sldMkLst>
          <pc:docMk/>
          <pc:sldMk cId="905874934" sldId="631"/>
        </pc:sldMkLst>
      </pc:sldChg>
      <pc:sldChg chg="ord">
        <pc:chgData name="Alexander Blancke / Beyond Bookings" userId="2fe74364-fbeb-4c05-9bc7-3b59bb0faff2" providerId="ADAL" clId="{E3AD5F03-6D99-4150-AABC-D6ADC0DFD15A}" dt="2024-09-25T11:27:45.719" v="16"/>
        <pc:sldMkLst>
          <pc:docMk/>
          <pc:sldMk cId="545728768" sldId="698"/>
        </pc:sldMkLst>
      </pc:sldChg>
    </pc:docChg>
  </pc:docChgLst>
  <pc:docChgLst>
    <pc:chgData name="Alexander Blancke / Beyond Bookings" userId="2fe74364-fbeb-4c05-9bc7-3b59bb0faff2" providerId="ADAL" clId="{E82728D6-8F59-4287-955C-F3B5C0C47047}"/>
    <pc:docChg chg="delSld">
      <pc:chgData name="Alexander Blancke / Beyond Bookings" userId="2fe74364-fbeb-4c05-9bc7-3b59bb0faff2" providerId="ADAL" clId="{E82728D6-8F59-4287-955C-F3B5C0C47047}" dt="2025-06-30T14:14:14.687" v="6" actId="47"/>
      <pc:docMkLst>
        <pc:docMk/>
      </pc:docMkLst>
      <pc:sldChg chg="del">
        <pc:chgData name="Alexander Blancke / Beyond Bookings" userId="2fe74364-fbeb-4c05-9bc7-3b59bb0faff2" providerId="ADAL" clId="{E82728D6-8F59-4287-955C-F3B5C0C47047}" dt="2025-06-30T14:14:14.014" v="5" actId="47"/>
        <pc:sldMkLst>
          <pc:docMk/>
          <pc:sldMk cId="3540032883" sldId="517"/>
        </pc:sldMkLst>
      </pc:sldChg>
      <pc:sldChg chg="del">
        <pc:chgData name="Alexander Blancke / Beyond Bookings" userId="2fe74364-fbeb-4c05-9bc7-3b59bb0faff2" providerId="ADAL" clId="{E82728D6-8F59-4287-955C-F3B5C0C47047}" dt="2025-06-30T14:14:10.914" v="1" actId="47"/>
        <pc:sldMkLst>
          <pc:docMk/>
          <pc:sldMk cId="1350971978" sldId="559"/>
        </pc:sldMkLst>
      </pc:sldChg>
      <pc:sldChg chg="del">
        <pc:chgData name="Alexander Blancke / Beyond Bookings" userId="2fe74364-fbeb-4c05-9bc7-3b59bb0faff2" providerId="ADAL" clId="{E82728D6-8F59-4287-955C-F3B5C0C47047}" dt="2025-06-30T14:14:12.427" v="3" actId="47"/>
        <pc:sldMkLst>
          <pc:docMk/>
          <pc:sldMk cId="2274076989" sldId="686"/>
        </pc:sldMkLst>
      </pc:sldChg>
      <pc:sldChg chg="del">
        <pc:chgData name="Alexander Blancke / Beyond Bookings" userId="2fe74364-fbeb-4c05-9bc7-3b59bb0faff2" providerId="ADAL" clId="{E82728D6-8F59-4287-955C-F3B5C0C47047}" dt="2025-06-30T14:14:14.687" v="6" actId="47"/>
        <pc:sldMkLst>
          <pc:docMk/>
          <pc:sldMk cId="3965071382" sldId="697"/>
        </pc:sldMkLst>
      </pc:sldChg>
      <pc:sldChg chg="del">
        <pc:chgData name="Alexander Blancke / Beyond Bookings" userId="2fe74364-fbeb-4c05-9bc7-3b59bb0faff2" providerId="ADAL" clId="{E82728D6-8F59-4287-955C-F3B5C0C47047}" dt="2025-06-30T14:13:58.963" v="0" actId="47"/>
        <pc:sldMkLst>
          <pc:docMk/>
          <pc:sldMk cId="545728768" sldId="698"/>
        </pc:sldMkLst>
      </pc:sldChg>
      <pc:sldChg chg="del">
        <pc:chgData name="Alexander Blancke / Beyond Bookings" userId="2fe74364-fbeb-4c05-9bc7-3b59bb0faff2" providerId="ADAL" clId="{E82728D6-8F59-4287-955C-F3B5C0C47047}" dt="2025-06-30T14:14:13.323" v="4" actId="47"/>
        <pc:sldMkLst>
          <pc:docMk/>
          <pc:sldMk cId="859061149" sldId="700"/>
        </pc:sldMkLst>
      </pc:sldChg>
      <pc:sldChg chg="del">
        <pc:chgData name="Alexander Blancke / Beyond Bookings" userId="2fe74364-fbeb-4c05-9bc7-3b59bb0faff2" providerId="ADAL" clId="{E82728D6-8F59-4287-955C-F3B5C0C47047}" dt="2025-06-30T14:14:11.668" v="2" actId="47"/>
        <pc:sldMkLst>
          <pc:docMk/>
          <pc:sldMk cId="869503073" sldId="701"/>
        </pc:sldMkLst>
      </pc:sldChg>
    </pc:docChg>
  </pc:docChgLst>
  <pc:docChgLst>
    <pc:chgData name="Kim-Kristin Weber" userId="666eece9-57ed-4d0a-82cb-a3c33bdd8c03" providerId="ADAL" clId="{72273736-D8BC-4985-9A72-130DADA91313}"/>
    <pc:docChg chg="modSld">
      <pc:chgData name="Kim-Kristin Weber" userId="666eece9-57ed-4d0a-82cb-a3c33bdd8c03" providerId="ADAL" clId="{72273736-D8BC-4985-9A72-130DADA91313}" dt="2025-02-10T12:57:43.598" v="0" actId="20577"/>
      <pc:docMkLst>
        <pc:docMk/>
      </pc:docMkLst>
      <pc:sldChg chg="modNotesTx">
        <pc:chgData name="Kim-Kristin Weber" userId="666eece9-57ed-4d0a-82cb-a3c33bdd8c03" providerId="ADAL" clId="{72273736-D8BC-4985-9A72-130DADA91313}" dt="2025-02-10T12:57:43.598" v="0" actId="20577"/>
        <pc:sldMkLst>
          <pc:docMk/>
          <pc:sldMk cId="151321504" sldId="702"/>
        </pc:sldMkLst>
      </pc:sldChg>
    </pc:docChg>
  </pc:docChgLst>
  <pc:docChgLst>
    <pc:chgData name="Alexander Blancke / Beyond Bookings" userId="2fe74364-fbeb-4c05-9bc7-3b59bb0faff2" providerId="ADAL" clId="{2DFA68AE-523B-445A-8CEE-470A6A08EAC5}"/>
    <pc:docChg chg="undo custSel addSld delSld modSld">
      <pc:chgData name="Alexander Blancke / Beyond Bookings" userId="2fe74364-fbeb-4c05-9bc7-3b59bb0faff2" providerId="ADAL" clId="{2DFA68AE-523B-445A-8CEE-470A6A08EAC5}" dt="2024-12-16T08:58:49.682" v="215" actId="14100"/>
      <pc:docMkLst>
        <pc:docMk/>
      </pc:docMkLst>
      <pc:sldChg chg="mod modShow">
        <pc:chgData name="Alexander Blancke / Beyond Bookings" userId="2fe74364-fbeb-4c05-9bc7-3b59bb0faff2" providerId="ADAL" clId="{2DFA68AE-523B-445A-8CEE-470A6A08EAC5}" dt="2024-11-08T09:30:25.115" v="5" actId="729"/>
        <pc:sldMkLst>
          <pc:docMk/>
          <pc:sldMk cId="3540032883" sldId="517"/>
        </pc:sldMkLst>
      </pc:sldChg>
      <pc:sldChg chg="mod modShow">
        <pc:chgData name="Alexander Blancke / Beyond Bookings" userId="2fe74364-fbeb-4c05-9bc7-3b59bb0faff2" providerId="ADAL" clId="{2DFA68AE-523B-445A-8CEE-470A6A08EAC5}" dt="2024-11-08T09:30:16.150" v="2" actId="729"/>
        <pc:sldMkLst>
          <pc:docMk/>
          <pc:sldMk cId="1350971978" sldId="559"/>
        </pc:sldMkLst>
      </pc:sldChg>
      <pc:sldChg chg="mod modShow">
        <pc:chgData name="Alexander Blancke / Beyond Bookings" userId="2fe74364-fbeb-4c05-9bc7-3b59bb0faff2" providerId="ADAL" clId="{2DFA68AE-523B-445A-8CEE-470A6A08EAC5}" dt="2024-11-08T09:30:39.753" v="8" actId="729"/>
        <pc:sldMkLst>
          <pc:docMk/>
          <pc:sldMk cId="1147668046" sldId="665"/>
        </pc:sldMkLst>
      </pc:sldChg>
      <pc:sldChg chg="mod modShow">
        <pc:chgData name="Alexander Blancke / Beyond Bookings" userId="2fe74364-fbeb-4c05-9bc7-3b59bb0faff2" providerId="ADAL" clId="{2DFA68AE-523B-445A-8CEE-470A6A08EAC5}" dt="2024-11-08T09:30:09.534" v="0" actId="729"/>
        <pc:sldMkLst>
          <pc:docMk/>
          <pc:sldMk cId="1203769710" sldId="683"/>
        </pc:sldMkLst>
      </pc:sldChg>
      <pc:sldChg chg="mod modShow">
        <pc:chgData name="Alexander Blancke / Beyond Bookings" userId="2fe74364-fbeb-4c05-9bc7-3b59bb0faff2" providerId="ADAL" clId="{2DFA68AE-523B-445A-8CEE-470A6A08EAC5}" dt="2024-11-08T09:30:11.844" v="1" actId="729"/>
        <pc:sldMkLst>
          <pc:docMk/>
          <pc:sldMk cId="3918603636" sldId="684"/>
        </pc:sldMkLst>
      </pc:sldChg>
      <pc:sldChg chg="modSp mod modShow">
        <pc:chgData name="Alexander Blancke / Beyond Bookings" userId="2fe74364-fbeb-4c05-9bc7-3b59bb0faff2" providerId="ADAL" clId="{2DFA68AE-523B-445A-8CEE-470A6A08EAC5}" dt="2024-12-16T08:58:49.682" v="215" actId="14100"/>
        <pc:sldMkLst>
          <pc:docMk/>
          <pc:sldMk cId="2274076989" sldId="686"/>
        </pc:sldMkLst>
      </pc:sldChg>
      <pc:sldChg chg="modSp">
        <pc:chgData name="Alexander Blancke / Beyond Bookings" userId="2fe74364-fbeb-4c05-9bc7-3b59bb0faff2" providerId="ADAL" clId="{2DFA68AE-523B-445A-8CEE-470A6A08EAC5}" dt="2024-12-16T08:47:59.313" v="87" actId="255"/>
        <pc:sldMkLst>
          <pc:docMk/>
          <pc:sldMk cId="1246961880" sldId="689"/>
        </pc:sldMkLst>
      </pc:sldChg>
      <pc:sldChg chg="mod modShow">
        <pc:chgData name="Alexander Blancke / Beyond Bookings" userId="2fe74364-fbeb-4c05-9bc7-3b59bb0faff2" providerId="ADAL" clId="{2DFA68AE-523B-445A-8CEE-470A6A08EAC5}" dt="2024-11-08T09:30:39.753" v="8" actId="729"/>
        <pc:sldMkLst>
          <pc:docMk/>
          <pc:sldMk cId="4116514446" sldId="690"/>
        </pc:sldMkLst>
      </pc:sldChg>
      <pc:sldChg chg="mod modShow">
        <pc:chgData name="Alexander Blancke / Beyond Bookings" userId="2fe74364-fbeb-4c05-9bc7-3b59bb0faff2" providerId="ADAL" clId="{2DFA68AE-523B-445A-8CEE-470A6A08EAC5}" dt="2024-11-08T09:30:22.752" v="4" actId="729"/>
        <pc:sldMkLst>
          <pc:docMk/>
          <pc:sldMk cId="1247817493" sldId="692"/>
        </pc:sldMkLst>
      </pc:sldChg>
      <pc:sldChg chg="modSp mod">
        <pc:chgData name="Alexander Blancke / Beyond Bookings" userId="2fe74364-fbeb-4c05-9bc7-3b59bb0faff2" providerId="ADAL" clId="{2DFA68AE-523B-445A-8CEE-470A6A08EAC5}" dt="2024-11-18T12:50:02.896" v="85" actId="20577"/>
        <pc:sldMkLst>
          <pc:docMk/>
          <pc:sldMk cId="2647997308" sldId="696"/>
        </pc:sldMkLst>
      </pc:sldChg>
      <pc:sldChg chg="mod modShow">
        <pc:chgData name="Alexander Blancke / Beyond Bookings" userId="2fe74364-fbeb-4c05-9bc7-3b59bb0faff2" providerId="ADAL" clId="{2DFA68AE-523B-445A-8CEE-470A6A08EAC5}" dt="2024-11-08T09:30:27.225" v="6" actId="729"/>
        <pc:sldMkLst>
          <pc:docMk/>
          <pc:sldMk cId="3965071382" sldId="697"/>
        </pc:sldMkLst>
      </pc:sldChg>
      <pc:sldChg chg="mod modShow">
        <pc:chgData name="Alexander Blancke / Beyond Bookings" userId="2fe74364-fbeb-4c05-9bc7-3b59bb0faff2" providerId="ADAL" clId="{2DFA68AE-523B-445A-8CEE-470A6A08EAC5}" dt="2024-11-08T09:30:20.114" v="3" actId="729"/>
        <pc:sldMkLst>
          <pc:docMk/>
          <pc:sldMk cId="545728768" sldId="698"/>
        </pc:sldMkLst>
      </pc:sldChg>
      <pc:sldChg chg="add">
        <pc:chgData name="Alexander Blancke / Beyond Bookings" userId="2fe74364-fbeb-4c05-9bc7-3b59bb0faff2" providerId="ADAL" clId="{2DFA68AE-523B-445A-8CEE-470A6A08EAC5}" dt="2024-12-16T08:41:09.818" v="86" actId="2890"/>
        <pc:sldMkLst>
          <pc:docMk/>
          <pc:sldMk cId="1020390342" sldId="699"/>
        </pc:sldMkLst>
      </pc:sldChg>
      <pc:sldChg chg="addSp delSp modSp add mod modAnim">
        <pc:chgData name="Alexander Blancke / Beyond Bookings" userId="2fe74364-fbeb-4c05-9bc7-3b59bb0faff2" providerId="ADAL" clId="{2DFA68AE-523B-445A-8CEE-470A6A08EAC5}" dt="2024-12-16T08:55:05.710" v="160" actId="14100"/>
        <pc:sldMkLst>
          <pc:docMk/>
          <pc:sldMk cId="2212232949" sldId="700"/>
        </pc:sldMkLst>
      </pc:sldChg>
      <pc:sldChg chg="addSp delSp modSp add del modAnim">
        <pc:chgData name="Alexander Blancke / Beyond Bookings" userId="2fe74364-fbeb-4c05-9bc7-3b59bb0faff2" providerId="ADAL" clId="{2DFA68AE-523B-445A-8CEE-470A6A08EAC5}" dt="2024-12-16T08:54:32.567" v="159" actId="47"/>
        <pc:sldMkLst>
          <pc:docMk/>
          <pc:sldMk cId="3451984416" sldId="701"/>
        </pc:sldMkLst>
      </pc:sldChg>
    </pc:docChg>
  </pc:docChgLst>
  <pc:docChgLst>
    <pc:chgData name="Ariane Landes" userId="de89db8e-da7f-413d-b48b-072b71296f97" providerId="ADAL" clId="{459D0741-8005-4D23-B013-18D0749966C4}"/>
    <pc:docChg chg="undo redo custSel modMainMaster">
      <pc:chgData name="Ariane Landes" userId="de89db8e-da7f-413d-b48b-072b71296f97" providerId="ADAL" clId="{459D0741-8005-4D23-B013-18D0749966C4}" dt="2024-12-04T14:50:08.726" v="70" actId="1076"/>
      <pc:docMkLst>
        <pc:docMk/>
      </pc:docMkLst>
      <pc:sldMasterChg chg="modSldLayout">
        <pc:chgData name="Ariane Landes" userId="de89db8e-da7f-413d-b48b-072b71296f97" providerId="ADAL" clId="{459D0741-8005-4D23-B013-18D0749966C4}" dt="2024-12-04T14:50:08.726" v="70" actId="1076"/>
        <pc:sldMasterMkLst>
          <pc:docMk/>
          <pc:sldMasterMk cId="1001626285" sldId="2147483660"/>
        </pc:sldMasterMkLst>
        <pc:sldLayoutChg chg="addSp delSp modSp mod">
          <pc:chgData name="Ariane Landes" userId="de89db8e-da7f-413d-b48b-072b71296f97" providerId="ADAL" clId="{459D0741-8005-4D23-B013-18D0749966C4}" dt="2024-12-04T14:48:52.273" v="26" actId="1076"/>
          <pc:sldLayoutMkLst>
            <pc:docMk/>
            <pc:sldMasterMk cId="1001626285" sldId="2147483660"/>
            <pc:sldLayoutMk cId="317058807" sldId="2147483667"/>
          </pc:sldLayoutMkLst>
        </pc:sldLayoutChg>
        <pc:sldLayoutChg chg="addSp delSp modSp mod">
          <pc:chgData name="Ariane Landes" userId="de89db8e-da7f-413d-b48b-072b71296f97" providerId="ADAL" clId="{459D0741-8005-4D23-B013-18D0749966C4}" dt="2024-12-04T14:50:08.726" v="70" actId="1076"/>
          <pc:sldLayoutMkLst>
            <pc:docMk/>
            <pc:sldMasterMk cId="1001626285" sldId="2147483660"/>
            <pc:sldLayoutMk cId="1029244494" sldId="2147483677"/>
          </pc:sldLayoutMkLst>
        </pc:sldLayoutChg>
        <pc:sldLayoutChg chg="addSp delSp modSp mod">
          <pc:chgData name="Ariane Landes" userId="de89db8e-da7f-413d-b48b-072b71296f97" providerId="ADAL" clId="{459D0741-8005-4D23-B013-18D0749966C4}" dt="2024-12-04T14:49:01.710" v="28"/>
          <pc:sldLayoutMkLst>
            <pc:docMk/>
            <pc:sldMasterMk cId="1001626285" sldId="2147483660"/>
            <pc:sldLayoutMk cId="390803209" sldId="2147483752"/>
          </pc:sldLayoutMkLst>
        </pc:sldLayoutChg>
      </pc:sldMasterChg>
    </pc:docChg>
  </pc:docChgLst>
  <pc:docChgLst>
    <pc:chgData name="Kim-Kristin Weber" userId="666eece9-57ed-4d0a-82cb-a3c33bdd8c03" providerId="ADAL" clId="{37C2B3E5-A32F-47F1-BFCF-B986A9682A93}"/>
    <pc:docChg chg="modSld">
      <pc:chgData name="Kim-Kristin Weber" userId="666eece9-57ed-4d0a-82cb-a3c33bdd8c03" providerId="ADAL" clId="{37C2B3E5-A32F-47F1-BFCF-B986A9682A93}" dt="2025-01-15T08:19:41.049" v="1" actId="14100"/>
      <pc:docMkLst>
        <pc:docMk/>
      </pc:docMkLst>
      <pc:sldChg chg="modSp mod modShow">
        <pc:chgData name="Kim-Kristin Weber" userId="666eece9-57ed-4d0a-82cb-a3c33bdd8c03" providerId="ADAL" clId="{37C2B3E5-A32F-47F1-BFCF-B986A9682A93}" dt="2025-01-15T08:19:41.049" v="1" actId="14100"/>
        <pc:sldMkLst>
          <pc:docMk/>
          <pc:sldMk cId="151321504" sldId="702"/>
        </pc:sldMkLst>
      </pc:sldChg>
    </pc:docChg>
  </pc:docChgLst>
  <pc:docChgLst>
    <pc:chgData name="Madeleine Berner" userId="b027ebf8-a24b-4991-a730-71774707ec6b" providerId="ADAL" clId="{DE261F1E-8A48-46D7-8B20-C825733A294F}"/>
    <pc:docChg chg="modSld">
      <pc:chgData name="Madeleine Berner" userId="b027ebf8-a24b-4991-a730-71774707ec6b" providerId="ADAL" clId="{DE261F1E-8A48-46D7-8B20-C825733A294F}" dt="2025-02-17T12:36:08.867" v="24"/>
      <pc:docMkLst>
        <pc:docMk/>
      </pc:docMkLst>
      <pc:sldChg chg="addSp modSp mod modAnim">
        <pc:chgData name="Madeleine Berner" userId="b027ebf8-a24b-4991-a730-71774707ec6b" providerId="ADAL" clId="{DE261F1E-8A48-46D7-8B20-C825733A294F}" dt="2025-02-17T12:36:08.867" v="24"/>
        <pc:sldMkLst>
          <pc:docMk/>
          <pc:sldMk cId="1831475736" sldId="661"/>
        </pc:sldMkLst>
      </pc:sldChg>
    </pc:docChg>
  </pc:docChgLst>
  <pc:docChgLst>
    <pc:chgData name="Madeleine Berner" userId="b027ebf8-a24b-4991-a730-71774707ec6b" providerId="ADAL" clId="{E583EFB6-2C1A-40B0-9D60-B589A90F491B}"/>
    <pc:docChg chg="undo redo custSel delSld modSld sldOrd">
      <pc:chgData name="Madeleine Berner" userId="b027ebf8-a24b-4991-a730-71774707ec6b" providerId="ADAL" clId="{E583EFB6-2C1A-40B0-9D60-B589A90F491B}" dt="2025-01-09T13:21:05.132" v="25"/>
      <pc:docMkLst>
        <pc:docMk/>
      </pc:docMkLst>
      <pc:sldChg chg="modSp">
        <pc:chgData name="Madeleine Berner" userId="b027ebf8-a24b-4991-a730-71774707ec6b" providerId="ADAL" clId="{E583EFB6-2C1A-40B0-9D60-B589A90F491B}" dt="2025-01-09T13:04:38.477" v="21" actId="20577"/>
        <pc:sldMkLst>
          <pc:docMk/>
          <pc:sldMk cId="3754494534" sldId="670"/>
        </pc:sldMkLst>
      </pc:sldChg>
      <pc:sldChg chg="mod modShow">
        <pc:chgData name="Madeleine Berner" userId="b027ebf8-a24b-4991-a730-71774707ec6b" providerId="ADAL" clId="{E583EFB6-2C1A-40B0-9D60-B589A90F491B}" dt="2025-01-09T08:40:46.049" v="3" actId="729"/>
        <pc:sldMkLst>
          <pc:docMk/>
          <pc:sldMk cId="1203769710" sldId="683"/>
        </pc:sldMkLst>
      </pc:sldChg>
      <pc:sldChg chg="modSp">
        <pc:chgData name="Madeleine Berner" userId="b027ebf8-a24b-4991-a730-71774707ec6b" providerId="ADAL" clId="{E583EFB6-2C1A-40B0-9D60-B589A90F491B}" dt="2025-01-09T12:54:11.852" v="9" actId="20577"/>
        <pc:sldMkLst>
          <pc:docMk/>
          <pc:sldMk cId="1246961880" sldId="689"/>
        </pc:sldMkLst>
      </pc:sldChg>
      <pc:sldChg chg="ord">
        <pc:chgData name="Madeleine Berner" userId="b027ebf8-a24b-4991-a730-71774707ec6b" providerId="ADAL" clId="{E583EFB6-2C1A-40B0-9D60-B589A90F491B}" dt="2025-01-09T13:21:05.132" v="25"/>
        <pc:sldMkLst>
          <pc:docMk/>
          <pc:sldMk cId="2647997308" sldId="696"/>
        </pc:sldMkLst>
      </pc:sldChg>
      <pc:sldChg chg="mod ord modShow">
        <pc:chgData name="Madeleine Berner" userId="b027ebf8-a24b-4991-a730-71774707ec6b" providerId="ADAL" clId="{E583EFB6-2C1A-40B0-9D60-B589A90F491B}" dt="2025-01-09T08:41:59.714" v="7" actId="729"/>
        <pc:sldMkLst>
          <pc:docMk/>
          <pc:sldMk cId="545728768" sldId="698"/>
        </pc:sldMkLst>
      </pc:sldChg>
      <pc:sldChg chg="del">
        <pc:chgData name="Madeleine Berner" userId="b027ebf8-a24b-4991-a730-71774707ec6b" providerId="ADAL" clId="{E583EFB6-2C1A-40B0-9D60-B589A90F491B}" dt="2025-01-09T08:41:09.836" v="4" actId="47"/>
        <pc:sldMkLst>
          <pc:docMk/>
          <pc:sldMk cId="1020390342" sldId="699"/>
        </pc:sldMkLst>
      </pc:sldChg>
      <pc:sldChg chg="del">
        <pc:chgData name="Madeleine Berner" userId="b027ebf8-a24b-4991-a730-71774707ec6b" providerId="ADAL" clId="{E583EFB6-2C1A-40B0-9D60-B589A90F491B}" dt="2025-01-09T12:50:51.515" v="8" actId="47"/>
        <pc:sldMkLst>
          <pc:docMk/>
          <pc:sldMk cId="2212232949" sldId="700"/>
        </pc:sldMkLst>
      </pc:sldChg>
    </pc:docChg>
  </pc:docChgLst>
  <pc:docChgLst>
    <pc:chgData name="Madeleine Berner" userId="b027ebf8-a24b-4991-a730-71774707ec6b" providerId="ADAL" clId="{6D37B1BF-C870-4A2E-8F55-9DAA2282074C}"/>
    <pc:docChg chg="modSld">
      <pc:chgData name="Madeleine Berner" userId="b027ebf8-a24b-4991-a730-71774707ec6b" providerId="ADAL" clId="{6D37B1BF-C870-4A2E-8F55-9DAA2282074C}" dt="2025-04-03T15:04:12.250" v="23" actId="20577"/>
      <pc:docMkLst>
        <pc:docMk/>
      </pc:docMkLst>
      <pc:sldChg chg="modSp mod">
        <pc:chgData name="Madeleine Berner" userId="b027ebf8-a24b-4991-a730-71774707ec6b" providerId="ADAL" clId="{6D37B1BF-C870-4A2E-8F55-9DAA2282074C}" dt="2025-04-03T15:04:12.250" v="23" actId="20577"/>
        <pc:sldMkLst>
          <pc:docMk/>
          <pc:sldMk cId="905874934" sldId="631"/>
        </pc:sldMkLst>
        <pc:spChg chg="mod">
          <ac:chgData name="Madeleine Berner" userId="b027ebf8-a24b-4991-a730-71774707ec6b" providerId="ADAL" clId="{6D37B1BF-C870-4A2E-8F55-9DAA2282074C}" dt="2025-04-03T15:04:12.250" v="23" actId="20577"/>
          <ac:spMkLst>
            <pc:docMk/>
            <pc:sldMk cId="905874934" sldId="631"/>
            <ac:spMk id="69" creationId="{A7CB6493-1058-4B4B-B531-555FBDFF3D20}"/>
          </ac:spMkLst>
        </pc:spChg>
      </pc:sldChg>
      <pc:sldChg chg="modSp mod">
        <pc:chgData name="Madeleine Berner" userId="b027ebf8-a24b-4991-a730-71774707ec6b" providerId="ADAL" clId="{6D37B1BF-C870-4A2E-8F55-9DAA2282074C}" dt="2025-04-03T14:58:28.521" v="20" actId="20577"/>
        <pc:sldMkLst>
          <pc:docMk/>
          <pc:sldMk cId="2274076989" sldId="686"/>
        </pc:sldMkLst>
        <pc:spChg chg="mod">
          <ac:chgData name="Madeleine Berner" userId="b027ebf8-a24b-4991-a730-71774707ec6b" providerId="ADAL" clId="{6D37B1BF-C870-4A2E-8F55-9DAA2282074C}" dt="2025-04-03T14:58:28.521" v="20" actId="20577"/>
          <ac:spMkLst>
            <pc:docMk/>
            <pc:sldMk cId="2274076989" sldId="686"/>
            <ac:spMk id="12" creationId="{75E31BE7-94E0-2DF8-F2CD-6E853ECB0853}"/>
          </ac:spMkLst>
        </pc:spChg>
      </pc:sldChg>
      <pc:sldChg chg="modSp">
        <pc:chgData name="Madeleine Berner" userId="b027ebf8-a24b-4991-a730-71774707ec6b" providerId="ADAL" clId="{6D37B1BF-C870-4A2E-8F55-9DAA2282074C}" dt="2025-04-03T14:57:28.800" v="4" actId="20577"/>
        <pc:sldMkLst>
          <pc:docMk/>
          <pc:sldMk cId="448460983" sldId="693"/>
        </pc:sldMkLst>
        <pc:spChg chg="mod">
          <ac:chgData name="Madeleine Berner" userId="b027ebf8-a24b-4991-a730-71774707ec6b" providerId="ADAL" clId="{6D37B1BF-C870-4A2E-8F55-9DAA2282074C}" dt="2025-04-03T14:57:15.733" v="3" actId="20577"/>
          <ac:spMkLst>
            <pc:docMk/>
            <pc:sldMk cId="448460983" sldId="693"/>
            <ac:spMk id="9" creationId="{5ABDDBDB-2C5C-9FE6-9D15-111DA496A34B}"/>
          </ac:spMkLst>
        </pc:spChg>
        <pc:spChg chg="mod">
          <ac:chgData name="Madeleine Berner" userId="b027ebf8-a24b-4991-a730-71774707ec6b" providerId="ADAL" clId="{6D37B1BF-C870-4A2E-8F55-9DAA2282074C}" dt="2025-04-03T14:57:28.800" v="4" actId="20577"/>
          <ac:spMkLst>
            <pc:docMk/>
            <pc:sldMk cId="448460983" sldId="693"/>
            <ac:spMk id="27" creationId="{A5409DF2-9D1E-3182-8458-60509F68E920}"/>
          </ac:spMkLst>
        </pc:spChg>
      </pc:sldChg>
      <pc:sldChg chg="modSp mod">
        <pc:chgData name="Madeleine Berner" userId="b027ebf8-a24b-4991-a730-71774707ec6b" providerId="ADAL" clId="{6D37B1BF-C870-4A2E-8F55-9DAA2282074C}" dt="2025-04-03T14:58:33.066" v="22" actId="20577"/>
        <pc:sldMkLst>
          <pc:docMk/>
          <pc:sldMk cId="859061149" sldId="700"/>
        </pc:sldMkLst>
        <pc:spChg chg="mod">
          <ac:chgData name="Madeleine Berner" userId="b027ebf8-a24b-4991-a730-71774707ec6b" providerId="ADAL" clId="{6D37B1BF-C870-4A2E-8F55-9DAA2282074C}" dt="2025-04-03T14:58:33.066" v="22" actId="20577"/>
          <ac:spMkLst>
            <pc:docMk/>
            <pc:sldMk cId="859061149" sldId="700"/>
            <ac:spMk id="3" creationId="{14B36229-5B33-E436-860E-21DEFD4FA652}"/>
          </ac:spMkLst>
        </pc:spChg>
      </pc:sldChg>
      <pc:sldChg chg="modSp mod">
        <pc:chgData name="Madeleine Berner" userId="b027ebf8-a24b-4991-a730-71774707ec6b" providerId="ADAL" clId="{6D37B1BF-C870-4A2E-8F55-9DAA2282074C}" dt="2025-04-03T14:58:05.126" v="16" actId="20577"/>
        <pc:sldMkLst>
          <pc:docMk/>
          <pc:sldMk cId="869503073" sldId="701"/>
        </pc:sldMkLst>
        <pc:spChg chg="mod">
          <ac:chgData name="Madeleine Berner" userId="b027ebf8-a24b-4991-a730-71774707ec6b" providerId="ADAL" clId="{6D37B1BF-C870-4A2E-8F55-9DAA2282074C}" dt="2025-04-03T14:58:05.126" v="16" actId="20577"/>
          <ac:spMkLst>
            <pc:docMk/>
            <pc:sldMk cId="869503073" sldId="701"/>
            <ac:spMk id="16" creationId="{8FA3F344-0451-9456-5F71-1D65CA24E066}"/>
          </ac:spMkLst>
        </pc:spChg>
      </pc:sldChg>
    </pc:docChg>
  </pc:docChgLst>
  <pc:docChgLst>
    <pc:chgData name="Ariane Landes" userId="de89db8e-da7f-413d-b48b-072b71296f97" providerId="ADAL" clId="{B938E925-9854-48B7-BCFC-8679DC8F00AE}"/>
    <pc:docChg chg="undo custSel modSld modMainMaster">
      <pc:chgData name="Ariane Landes" userId="de89db8e-da7f-413d-b48b-072b71296f97" providerId="ADAL" clId="{B938E925-9854-48B7-BCFC-8679DC8F00AE}" dt="2025-01-28T15:45:42.726" v="8" actId="27636"/>
      <pc:docMkLst>
        <pc:docMk/>
      </pc:docMkLst>
      <pc:sldChg chg="modSp">
        <pc:chgData name="Ariane Landes" userId="de89db8e-da7f-413d-b48b-072b71296f97" providerId="ADAL" clId="{B938E925-9854-48B7-BCFC-8679DC8F00AE}" dt="2025-01-28T15:45:42.646" v="7" actId="207"/>
        <pc:sldMkLst>
          <pc:docMk/>
          <pc:sldMk cId="826373894" sldId="703"/>
        </pc:sldMkLst>
      </pc:sldChg>
      <pc:sldMasterChg chg="modSldLayout">
        <pc:chgData name="Ariane Landes" userId="de89db8e-da7f-413d-b48b-072b71296f97" providerId="ADAL" clId="{B938E925-9854-48B7-BCFC-8679DC8F00AE}" dt="2025-01-28T15:45:42.726" v="8" actId="27636"/>
        <pc:sldMasterMkLst>
          <pc:docMk/>
          <pc:sldMasterMk cId="1001626285" sldId="2147483660"/>
        </pc:sldMasterMkLst>
        <pc:sldLayoutChg chg="modSp mod">
          <pc:chgData name="Ariane Landes" userId="de89db8e-da7f-413d-b48b-072b71296f97" providerId="ADAL" clId="{B938E925-9854-48B7-BCFC-8679DC8F00AE}" dt="2025-01-28T15:45:42.726" v="8" actId="27636"/>
          <pc:sldLayoutMkLst>
            <pc:docMk/>
            <pc:sldMasterMk cId="1001626285" sldId="2147483660"/>
            <pc:sldLayoutMk cId="390803209" sldId="2147483752"/>
          </pc:sldLayoutMkLst>
        </pc:sldLayoutChg>
      </pc:sldMasterChg>
    </pc:docChg>
  </pc:docChgLst>
  <pc:docChgLst>
    <pc:chgData name="Ariane Landes" userId="de89db8e-da7f-413d-b48b-072b71296f97" providerId="ADAL" clId="{DEEDA3F6-187A-4988-AFD4-68B9A8C7DA4F}"/>
    <pc:docChg chg="modSld modMainMaster">
      <pc:chgData name="Ariane Landes" userId="de89db8e-da7f-413d-b48b-072b71296f97" providerId="ADAL" clId="{DEEDA3F6-187A-4988-AFD4-68B9A8C7DA4F}" dt="2025-06-04T14:09:33.607" v="8" actId="14826"/>
      <pc:docMkLst>
        <pc:docMk/>
      </pc:docMkLst>
      <pc:sldChg chg="delSp modSp">
        <pc:chgData name="Ariane Landes" userId="de89db8e-da7f-413d-b48b-072b71296f97" providerId="ADAL" clId="{DEEDA3F6-187A-4988-AFD4-68B9A8C7DA4F}" dt="2025-06-04T14:09:33.607" v="8" actId="14826"/>
        <pc:sldMkLst>
          <pc:docMk/>
          <pc:sldMk cId="4127365536" sldId="682"/>
        </pc:sldMkLst>
        <pc:picChg chg="mod topLvl">
          <ac:chgData name="Ariane Landes" userId="de89db8e-da7f-413d-b48b-072b71296f97" providerId="ADAL" clId="{DEEDA3F6-187A-4988-AFD4-68B9A8C7DA4F}" dt="2025-06-03T06:10:40.697" v="1" actId="165"/>
          <ac:picMkLst>
            <pc:docMk/>
            <pc:sldMk cId="4127365536" sldId="682"/>
            <ac:picMk id="3" creationId="{73971BC0-7B01-FA0D-202A-F558782C0028}"/>
          </ac:picMkLst>
        </pc:picChg>
        <pc:picChg chg="mod topLvl">
          <ac:chgData name="Ariane Landes" userId="de89db8e-da7f-413d-b48b-072b71296f97" providerId="ADAL" clId="{DEEDA3F6-187A-4988-AFD4-68B9A8C7DA4F}" dt="2025-06-03T06:10:40.697" v="1" actId="165"/>
          <ac:picMkLst>
            <pc:docMk/>
            <pc:sldMk cId="4127365536" sldId="682"/>
            <ac:picMk id="4" creationId="{756CE64F-B544-4009-0053-CE9F7AD2F6EC}"/>
          </ac:picMkLst>
        </pc:picChg>
        <pc:picChg chg="mod topLvl">
          <ac:chgData name="Ariane Landes" userId="de89db8e-da7f-413d-b48b-072b71296f97" providerId="ADAL" clId="{DEEDA3F6-187A-4988-AFD4-68B9A8C7DA4F}" dt="2025-06-03T06:10:40.697" v="1" actId="165"/>
          <ac:picMkLst>
            <pc:docMk/>
            <pc:sldMk cId="4127365536" sldId="682"/>
            <ac:picMk id="7" creationId="{9FBF57AF-95A7-B5D5-AACE-2257CFAB9DB3}"/>
          </ac:picMkLst>
        </pc:picChg>
        <pc:picChg chg="mod">
          <ac:chgData name="Ariane Landes" userId="de89db8e-da7f-413d-b48b-072b71296f97" providerId="ADAL" clId="{DEEDA3F6-187A-4988-AFD4-68B9A8C7DA4F}" dt="2025-06-04T14:09:33.607" v="8" actId="14826"/>
          <ac:picMkLst>
            <pc:docMk/>
            <pc:sldMk cId="4127365536" sldId="682"/>
            <ac:picMk id="9" creationId="{6AB14A9F-D341-9BB8-B31A-0E4297B343B1}"/>
          </ac:picMkLst>
        </pc:picChg>
        <pc:picChg chg="mod topLvl">
          <ac:chgData name="Ariane Landes" userId="de89db8e-da7f-413d-b48b-072b71296f97" providerId="ADAL" clId="{DEEDA3F6-187A-4988-AFD4-68B9A8C7DA4F}" dt="2025-06-03T06:10:40.697" v="1" actId="165"/>
          <ac:picMkLst>
            <pc:docMk/>
            <pc:sldMk cId="4127365536" sldId="682"/>
            <ac:picMk id="17" creationId="{1190089F-28E4-FA26-99DB-191457A54EB4}"/>
          </ac:picMkLst>
        </pc:picChg>
        <pc:picChg chg="mod">
          <ac:chgData name="Ariane Landes" userId="de89db8e-da7f-413d-b48b-072b71296f97" providerId="ADAL" clId="{DEEDA3F6-187A-4988-AFD4-68B9A8C7DA4F}" dt="2025-06-04T14:09:23.752" v="7" actId="14826"/>
          <ac:picMkLst>
            <pc:docMk/>
            <pc:sldMk cId="4127365536" sldId="682"/>
            <ac:picMk id="19" creationId="{BB6F1141-890A-0C2C-7564-D65277211A5D}"/>
          </ac:picMkLst>
        </pc:picChg>
        <pc:picChg chg="mod">
          <ac:chgData name="Ariane Landes" userId="de89db8e-da7f-413d-b48b-072b71296f97" providerId="ADAL" clId="{DEEDA3F6-187A-4988-AFD4-68B9A8C7DA4F}" dt="2025-06-04T14:07:56.745" v="6" actId="14826"/>
          <ac:picMkLst>
            <pc:docMk/>
            <pc:sldMk cId="4127365536" sldId="682"/>
            <ac:picMk id="22" creationId="{8DC24118-5401-B9CF-382C-67DAC82586BA}"/>
          </ac:picMkLst>
        </pc:picChg>
        <pc:picChg chg="mod topLvl">
          <ac:chgData name="Ariane Landes" userId="de89db8e-da7f-413d-b48b-072b71296f97" providerId="ADAL" clId="{DEEDA3F6-187A-4988-AFD4-68B9A8C7DA4F}" dt="2025-06-03T06:10:40.697" v="1" actId="165"/>
          <ac:picMkLst>
            <pc:docMk/>
            <pc:sldMk cId="4127365536" sldId="682"/>
            <ac:picMk id="35" creationId="{1D4AD682-5A14-A062-631A-57780F54149F}"/>
          </ac:picMkLst>
        </pc:picChg>
      </pc:sldChg>
      <pc:sldMasterChg chg="modSldLayout">
        <pc:chgData name="Ariane Landes" userId="de89db8e-da7f-413d-b48b-072b71296f97" providerId="ADAL" clId="{DEEDA3F6-187A-4988-AFD4-68B9A8C7DA4F}" dt="2025-05-27T09:50:47.712" v="0" actId="735"/>
        <pc:sldMasterMkLst>
          <pc:docMk/>
          <pc:sldMasterMk cId="4233557115" sldId="2147483724"/>
        </pc:sldMasterMkLst>
        <pc:sldLayoutChg chg="modSp">
          <pc:chgData name="Ariane Landes" userId="de89db8e-da7f-413d-b48b-072b71296f97" providerId="ADAL" clId="{DEEDA3F6-187A-4988-AFD4-68B9A8C7DA4F}" dt="2025-05-27T09:50:47.712" v="0" actId="735"/>
          <pc:sldLayoutMkLst>
            <pc:docMk/>
            <pc:sldMasterMk cId="4233557115" sldId="2147483724"/>
            <pc:sldLayoutMk cId="1452231081" sldId="2147483751"/>
          </pc:sldLayoutMkLst>
        </pc:sldLayoutChg>
      </pc:sldMasterChg>
    </pc:docChg>
  </pc:docChgLst>
  <pc:docChgLst>
    <pc:chgData name="Alexander Blancke / Beyond Bookings" userId="2fe74364-fbeb-4c05-9bc7-3b59bb0faff2" providerId="ADAL" clId="{4F9F7F10-DA02-4996-8EFF-1E6DEEC93501}"/>
    <pc:docChg chg="undo redo custSel addSld delSld modSld delMainMaster modMainMaster">
      <pc:chgData name="Alexander Blancke / Beyond Bookings" userId="2fe74364-fbeb-4c05-9bc7-3b59bb0faff2" providerId="ADAL" clId="{4F9F7F10-DA02-4996-8EFF-1E6DEEC93501}" dt="2025-04-16T12:00:12.021" v="3770" actId="20577"/>
      <pc:docMkLst>
        <pc:docMk/>
      </pc:docMkLst>
      <pc:sldChg chg="addSp delSp modSp mod setBg addAnim delAnim modAnim">
        <pc:chgData name="Alexander Blancke / Beyond Bookings" userId="2fe74364-fbeb-4c05-9bc7-3b59bb0faff2" providerId="ADAL" clId="{4F9F7F10-DA02-4996-8EFF-1E6DEEC93501}" dt="2025-04-01T06:31:57.361" v="3732" actId="1076"/>
        <pc:sldMkLst>
          <pc:docMk/>
          <pc:sldMk cId="3540032883" sldId="517"/>
        </pc:sldMkLst>
        <pc:spChg chg="mod">
          <ac:chgData name="Alexander Blancke / Beyond Bookings" userId="2fe74364-fbeb-4c05-9bc7-3b59bb0faff2" providerId="ADAL" clId="{4F9F7F10-DA02-4996-8EFF-1E6DEEC93501}" dt="2025-04-01T06:31:57.361" v="3732" actId="1076"/>
          <ac:spMkLst>
            <pc:docMk/>
            <pc:sldMk cId="3540032883" sldId="517"/>
            <ac:spMk id="7" creationId="{E22FF8C5-BF34-FB62-1874-838E10E2B2FB}"/>
          </ac:spMkLst>
        </pc:spChg>
        <pc:spChg chg="mod">
          <ac:chgData name="Alexander Blancke / Beyond Bookings" userId="2fe74364-fbeb-4c05-9bc7-3b59bb0faff2" providerId="ADAL" clId="{4F9F7F10-DA02-4996-8EFF-1E6DEEC93501}" dt="2025-04-01T06:31:57.361" v="3732" actId="1076"/>
          <ac:spMkLst>
            <pc:docMk/>
            <pc:sldMk cId="3540032883" sldId="517"/>
            <ac:spMk id="61" creationId="{79A07E43-092B-6A81-9673-1C599DD338B3}"/>
          </ac:spMkLst>
        </pc:spChg>
        <pc:spChg chg="mod">
          <ac:chgData name="Alexander Blancke / Beyond Bookings" userId="2fe74364-fbeb-4c05-9bc7-3b59bb0faff2" providerId="ADAL" clId="{4F9F7F10-DA02-4996-8EFF-1E6DEEC93501}" dt="2025-04-01T06:31:57.361" v="3732" actId="1076"/>
          <ac:spMkLst>
            <pc:docMk/>
            <pc:sldMk cId="3540032883" sldId="517"/>
            <ac:spMk id="1043" creationId="{0A5043CE-D34B-8641-1B2C-444597E1BA2A}"/>
          </ac:spMkLst>
        </pc:spChg>
        <pc:picChg chg="mod">
          <ac:chgData name="Alexander Blancke / Beyond Bookings" userId="2fe74364-fbeb-4c05-9bc7-3b59bb0faff2" providerId="ADAL" clId="{4F9F7F10-DA02-4996-8EFF-1E6DEEC93501}" dt="2025-04-01T06:31:15.786" v="3723" actId="165"/>
          <ac:picMkLst>
            <pc:docMk/>
            <pc:sldMk cId="3540032883" sldId="517"/>
            <ac:picMk id="8" creationId="{101546AB-F9B7-9643-034B-8A27CC408336}"/>
          </ac:picMkLst>
        </pc:picChg>
        <pc:picChg chg="mod">
          <ac:chgData name="Alexander Blancke / Beyond Bookings" userId="2fe74364-fbeb-4c05-9bc7-3b59bb0faff2" providerId="ADAL" clId="{4F9F7F10-DA02-4996-8EFF-1E6DEEC93501}" dt="2025-04-01T06:31:15.786" v="3723" actId="165"/>
          <ac:picMkLst>
            <pc:docMk/>
            <pc:sldMk cId="3540032883" sldId="517"/>
            <ac:picMk id="11" creationId="{01218081-5304-009C-DAB2-0D637334E2D3}"/>
          </ac:picMkLst>
        </pc:picChg>
        <pc:picChg chg="mod">
          <ac:chgData name="Alexander Blancke / Beyond Bookings" userId="2fe74364-fbeb-4c05-9bc7-3b59bb0faff2" providerId="ADAL" clId="{4F9F7F10-DA02-4996-8EFF-1E6DEEC93501}" dt="2025-04-01T06:31:57.361" v="3732" actId="1076"/>
          <ac:picMkLst>
            <pc:docMk/>
            <pc:sldMk cId="3540032883" sldId="517"/>
            <ac:picMk id="36" creationId="{0BAAF483-5A94-9250-5ACF-403BE6A3AD1E}"/>
          </ac:picMkLst>
        </pc:picChg>
        <pc:picChg chg="mod">
          <ac:chgData name="Alexander Blancke / Beyond Bookings" userId="2fe74364-fbeb-4c05-9bc7-3b59bb0faff2" providerId="ADAL" clId="{4F9F7F10-DA02-4996-8EFF-1E6DEEC93501}" dt="2025-04-01T06:31:57.361" v="3732" actId="1076"/>
          <ac:picMkLst>
            <pc:docMk/>
            <pc:sldMk cId="3540032883" sldId="517"/>
            <ac:picMk id="40" creationId="{A6B86D52-C91F-73D4-82C2-A7D52463188D}"/>
          </ac:picMkLst>
        </pc:picChg>
        <pc:picChg chg="mod">
          <ac:chgData name="Alexander Blancke / Beyond Bookings" userId="2fe74364-fbeb-4c05-9bc7-3b59bb0faff2" providerId="ADAL" clId="{4F9F7F10-DA02-4996-8EFF-1E6DEEC93501}" dt="2025-04-01T06:31:57.361" v="3732" actId="1076"/>
          <ac:picMkLst>
            <pc:docMk/>
            <pc:sldMk cId="3540032883" sldId="517"/>
            <ac:picMk id="47" creationId="{45033509-4808-94ED-8B15-25AB59DDEDEF}"/>
          </ac:picMkLst>
        </pc:picChg>
        <pc:picChg chg="mod">
          <ac:chgData name="Alexander Blancke / Beyond Bookings" userId="2fe74364-fbeb-4c05-9bc7-3b59bb0faff2" providerId="ADAL" clId="{4F9F7F10-DA02-4996-8EFF-1E6DEEC93501}" dt="2025-04-01T06:31:57.361" v="3732" actId="1076"/>
          <ac:picMkLst>
            <pc:docMk/>
            <pc:sldMk cId="3540032883" sldId="517"/>
            <ac:picMk id="49" creationId="{D9527B11-D535-82C6-B0A8-60884776B689}"/>
          </ac:picMkLst>
        </pc:picChg>
        <pc:picChg chg="mod">
          <ac:chgData name="Alexander Blancke / Beyond Bookings" userId="2fe74364-fbeb-4c05-9bc7-3b59bb0faff2" providerId="ADAL" clId="{4F9F7F10-DA02-4996-8EFF-1E6DEEC93501}" dt="2025-04-01T06:31:57.361" v="3732" actId="1076"/>
          <ac:picMkLst>
            <pc:docMk/>
            <pc:sldMk cId="3540032883" sldId="517"/>
            <ac:picMk id="1024" creationId="{B806095C-A18C-6D05-29B8-EF20878030BB}"/>
          </ac:picMkLst>
        </pc:picChg>
        <pc:picChg chg="mod">
          <ac:chgData name="Alexander Blancke / Beyond Bookings" userId="2fe74364-fbeb-4c05-9bc7-3b59bb0faff2" providerId="ADAL" clId="{4F9F7F10-DA02-4996-8EFF-1E6DEEC93501}" dt="2025-04-01T06:31:57.361" v="3732" actId="1076"/>
          <ac:picMkLst>
            <pc:docMk/>
            <pc:sldMk cId="3540032883" sldId="517"/>
            <ac:picMk id="1035" creationId="{9E31889B-4DBD-66CA-FCA1-306E4BAAB56E}"/>
          </ac:picMkLst>
        </pc:picChg>
        <pc:picChg chg="mod">
          <ac:chgData name="Alexander Blancke / Beyond Bookings" userId="2fe74364-fbeb-4c05-9bc7-3b59bb0faff2" providerId="ADAL" clId="{4F9F7F10-DA02-4996-8EFF-1E6DEEC93501}" dt="2025-04-01T06:31:57.361" v="3732" actId="1076"/>
          <ac:picMkLst>
            <pc:docMk/>
            <pc:sldMk cId="3540032883" sldId="517"/>
            <ac:picMk id="1039" creationId="{5292E3E5-5A0C-6D61-697A-28781A3BCF14}"/>
          </ac:picMkLst>
        </pc:picChg>
      </pc:sldChg>
      <pc:sldChg chg="addSp delSp modSp mod">
        <pc:chgData name="Alexander Blancke / Beyond Bookings" userId="2fe74364-fbeb-4c05-9bc7-3b59bb0faff2" providerId="ADAL" clId="{4F9F7F10-DA02-4996-8EFF-1E6DEEC93501}" dt="2025-01-30T15:31:54.838" v="3697"/>
        <pc:sldMkLst>
          <pc:docMk/>
          <pc:sldMk cId="1392018350" sldId="610"/>
        </pc:sldMkLst>
      </pc:sldChg>
      <pc:sldChg chg="modSp mod setBg modAnim">
        <pc:chgData name="Alexander Blancke / Beyond Bookings" userId="2fe74364-fbeb-4c05-9bc7-3b59bb0faff2" providerId="ADAL" clId="{4F9F7F10-DA02-4996-8EFF-1E6DEEC93501}" dt="2025-01-30T14:41:01.735" v="3317" actId="14100"/>
        <pc:sldMkLst>
          <pc:docMk/>
          <pc:sldMk cId="905874934" sldId="631"/>
        </pc:sldMkLst>
      </pc:sldChg>
      <pc:sldChg chg="addSp delSp modSp mod delAnim modAnim">
        <pc:chgData name="Alexander Blancke / Beyond Bookings" userId="2fe74364-fbeb-4c05-9bc7-3b59bb0faff2" providerId="ADAL" clId="{4F9F7F10-DA02-4996-8EFF-1E6DEEC93501}" dt="2025-01-30T11:01:08.714" v="3271" actId="1036"/>
        <pc:sldMkLst>
          <pc:docMk/>
          <pc:sldMk cId="536414916" sldId="632"/>
        </pc:sldMkLst>
      </pc:sldChg>
      <pc:sldChg chg="add del">
        <pc:chgData name="Alexander Blancke / Beyond Bookings" userId="2fe74364-fbeb-4c05-9bc7-3b59bb0faff2" providerId="ADAL" clId="{4F9F7F10-DA02-4996-8EFF-1E6DEEC93501}" dt="2025-01-29T16:47:32.486" v="1591" actId="47"/>
        <pc:sldMkLst>
          <pc:docMk/>
          <pc:sldMk cId="1222755894" sldId="643"/>
        </pc:sldMkLst>
      </pc:sldChg>
      <pc:sldChg chg="addSp delSp modSp mod setBg addAnim delAnim modAnim">
        <pc:chgData name="Alexander Blancke / Beyond Bookings" userId="2fe74364-fbeb-4c05-9bc7-3b59bb0faff2" providerId="ADAL" clId="{4F9F7F10-DA02-4996-8EFF-1E6DEEC93501}" dt="2025-04-16T12:00:12.021" v="3770" actId="20577"/>
        <pc:sldMkLst>
          <pc:docMk/>
          <pc:sldMk cId="1410663845" sldId="659"/>
        </pc:sldMkLst>
        <pc:spChg chg="mod">
          <ac:chgData name="Alexander Blancke / Beyond Bookings" userId="2fe74364-fbeb-4c05-9bc7-3b59bb0faff2" providerId="ADAL" clId="{4F9F7F10-DA02-4996-8EFF-1E6DEEC93501}" dt="2025-04-16T12:00:12.021" v="3770" actId="20577"/>
          <ac:spMkLst>
            <pc:docMk/>
            <pc:sldMk cId="1410663845" sldId="659"/>
            <ac:spMk id="11" creationId="{C17FEBE3-0C75-F424-07A4-1960C5257D21}"/>
          </ac:spMkLst>
        </pc:spChg>
        <pc:picChg chg="add del">
          <ac:chgData name="Alexander Blancke / Beyond Bookings" userId="2fe74364-fbeb-4c05-9bc7-3b59bb0faff2" providerId="ADAL" clId="{4F9F7F10-DA02-4996-8EFF-1E6DEEC93501}" dt="2025-04-16T12:00:08.930" v="3768" actId="478"/>
          <ac:picMkLst>
            <pc:docMk/>
            <pc:sldMk cId="1410663845" sldId="659"/>
            <ac:picMk id="17" creationId="{5860653C-5182-51F6-C959-939B277B28A5}"/>
          </ac:picMkLst>
        </pc:picChg>
      </pc:sldChg>
      <pc:sldChg chg="addSp delSp modSp mod modAnim">
        <pc:chgData name="Alexander Blancke / Beyond Bookings" userId="2fe74364-fbeb-4c05-9bc7-3b59bb0faff2" providerId="ADAL" clId="{4F9F7F10-DA02-4996-8EFF-1E6DEEC93501}" dt="2025-01-30T10:50:36.722" v="3096" actId="313"/>
        <pc:sldMkLst>
          <pc:docMk/>
          <pc:sldMk cId="3033601440" sldId="660"/>
        </pc:sldMkLst>
      </pc:sldChg>
      <pc:sldChg chg="addSp delSp modSp mod addAnim delAnim modAnim">
        <pc:chgData name="Alexander Blancke / Beyond Bookings" userId="2fe74364-fbeb-4c05-9bc7-3b59bb0faff2" providerId="ADAL" clId="{4F9F7F10-DA02-4996-8EFF-1E6DEEC93501}" dt="2025-01-30T10:51:47.147" v="3108" actId="20577"/>
        <pc:sldMkLst>
          <pc:docMk/>
          <pc:sldMk cId="1831475736" sldId="661"/>
        </pc:sldMkLst>
      </pc:sldChg>
      <pc:sldChg chg="addSp delSp modSp mod setBg modClrScheme delDesignElem chgLayout">
        <pc:chgData name="Alexander Blancke / Beyond Bookings" userId="2fe74364-fbeb-4c05-9bc7-3b59bb0faff2" providerId="ADAL" clId="{4F9F7F10-DA02-4996-8EFF-1E6DEEC93501}" dt="2025-01-30T15:20:45.927" v="3330"/>
        <pc:sldMkLst>
          <pc:docMk/>
          <pc:sldMk cId="1662859813" sldId="668"/>
        </pc:sldMkLst>
      </pc:sldChg>
      <pc:sldChg chg="add del setBg">
        <pc:chgData name="Alexander Blancke / Beyond Bookings" userId="2fe74364-fbeb-4c05-9bc7-3b59bb0faff2" providerId="ADAL" clId="{4F9F7F10-DA02-4996-8EFF-1E6DEEC93501}" dt="2025-01-29T16:47:32.486" v="1591" actId="47"/>
        <pc:sldMkLst>
          <pc:docMk/>
          <pc:sldMk cId="2693313042" sldId="669"/>
        </pc:sldMkLst>
      </pc:sldChg>
      <pc:sldChg chg="addSp delSp modSp del mod setBg modAnim">
        <pc:chgData name="Alexander Blancke / Beyond Bookings" userId="2fe74364-fbeb-4c05-9bc7-3b59bb0faff2" providerId="ADAL" clId="{4F9F7F10-DA02-4996-8EFF-1E6DEEC93501}" dt="2025-01-30T08:15:41.243" v="2167" actId="47"/>
        <pc:sldMkLst>
          <pc:docMk/>
          <pc:sldMk cId="3754494534" sldId="670"/>
        </pc:sldMkLst>
      </pc:sldChg>
      <pc:sldChg chg="add del">
        <pc:chgData name="Alexander Blancke / Beyond Bookings" userId="2fe74364-fbeb-4c05-9bc7-3b59bb0faff2" providerId="ADAL" clId="{4F9F7F10-DA02-4996-8EFF-1E6DEEC93501}" dt="2025-01-29T16:47:32.486" v="1591" actId="47"/>
        <pc:sldMkLst>
          <pc:docMk/>
          <pc:sldMk cId="1138344308" sldId="673"/>
        </pc:sldMkLst>
      </pc:sldChg>
      <pc:sldChg chg="modSp add del mod modClrScheme chgLayout">
        <pc:chgData name="Alexander Blancke / Beyond Bookings" userId="2fe74364-fbeb-4c05-9bc7-3b59bb0faff2" providerId="ADAL" clId="{4F9F7F10-DA02-4996-8EFF-1E6DEEC93501}" dt="2025-01-29T16:47:32.486" v="1591" actId="47"/>
        <pc:sldMkLst>
          <pc:docMk/>
          <pc:sldMk cId="1255601864" sldId="676"/>
        </pc:sldMkLst>
      </pc:sldChg>
      <pc:sldChg chg="add del">
        <pc:chgData name="Alexander Blancke / Beyond Bookings" userId="2fe74364-fbeb-4c05-9bc7-3b59bb0faff2" providerId="ADAL" clId="{4F9F7F10-DA02-4996-8EFF-1E6DEEC93501}" dt="2025-01-29T16:47:32.486" v="1591" actId="47"/>
        <pc:sldMkLst>
          <pc:docMk/>
          <pc:sldMk cId="1765289795" sldId="677"/>
        </pc:sldMkLst>
      </pc:sldChg>
      <pc:sldChg chg="add del">
        <pc:chgData name="Alexander Blancke / Beyond Bookings" userId="2fe74364-fbeb-4c05-9bc7-3b59bb0faff2" providerId="ADAL" clId="{4F9F7F10-DA02-4996-8EFF-1E6DEEC93501}" dt="2025-01-29T16:47:32.486" v="1591" actId="47"/>
        <pc:sldMkLst>
          <pc:docMk/>
          <pc:sldMk cId="1848653168" sldId="678"/>
        </pc:sldMkLst>
      </pc:sldChg>
      <pc:sldChg chg="addSp delSp modSp mod">
        <pc:chgData name="Alexander Blancke / Beyond Bookings" userId="2fe74364-fbeb-4c05-9bc7-3b59bb0faff2" providerId="ADAL" clId="{4F9F7F10-DA02-4996-8EFF-1E6DEEC93501}" dt="2025-01-30T10:48:48.964" v="3068" actId="20577"/>
        <pc:sldMkLst>
          <pc:docMk/>
          <pc:sldMk cId="614455211" sldId="680"/>
        </pc:sldMkLst>
      </pc:sldChg>
      <pc:sldChg chg="addSp delSp modSp mod">
        <pc:chgData name="Alexander Blancke / Beyond Bookings" userId="2fe74364-fbeb-4c05-9bc7-3b59bb0faff2" providerId="ADAL" clId="{4F9F7F10-DA02-4996-8EFF-1E6DEEC93501}" dt="2025-01-30T15:31:07.228" v="3672" actId="20577"/>
        <pc:sldMkLst>
          <pc:docMk/>
          <pc:sldMk cId="4127365536" sldId="682"/>
        </pc:sldMkLst>
      </pc:sldChg>
      <pc:sldChg chg="modSp mod">
        <pc:chgData name="Alexander Blancke / Beyond Bookings" userId="2fe74364-fbeb-4c05-9bc7-3b59bb0faff2" providerId="ADAL" clId="{4F9F7F10-DA02-4996-8EFF-1E6DEEC93501}" dt="2025-01-30T15:31:30.037" v="3694" actId="6549"/>
        <pc:sldMkLst>
          <pc:docMk/>
          <pc:sldMk cId="1203769710" sldId="683"/>
        </pc:sldMkLst>
      </pc:sldChg>
      <pc:sldChg chg="modSp mod">
        <pc:chgData name="Alexander Blancke / Beyond Bookings" userId="2fe74364-fbeb-4c05-9bc7-3b59bb0faff2" providerId="ADAL" clId="{4F9F7F10-DA02-4996-8EFF-1E6DEEC93501}" dt="2025-01-30T15:31:40.344" v="3695"/>
        <pc:sldMkLst>
          <pc:docMk/>
          <pc:sldMk cId="3918603636" sldId="684"/>
        </pc:sldMkLst>
      </pc:sldChg>
      <pc:sldChg chg="addSp delSp modSp mod modAnim">
        <pc:chgData name="Alexander Blancke / Beyond Bookings" userId="2fe74364-fbeb-4c05-9bc7-3b59bb0faff2" providerId="ADAL" clId="{4F9F7F10-DA02-4996-8EFF-1E6DEEC93501}" dt="2025-01-31T09:23:51.694" v="3708"/>
        <pc:sldMkLst>
          <pc:docMk/>
          <pc:sldMk cId="2274076989" sldId="686"/>
        </pc:sldMkLst>
      </pc:sldChg>
      <pc:sldChg chg="addSp delSp modSp add del mod">
        <pc:chgData name="Alexander Blancke / Beyond Bookings" userId="2fe74364-fbeb-4c05-9bc7-3b59bb0faff2" providerId="ADAL" clId="{4F9F7F10-DA02-4996-8EFF-1E6DEEC93501}" dt="2025-01-30T15:29:07.337" v="3617" actId="6549"/>
        <pc:sldMkLst>
          <pc:docMk/>
          <pc:sldMk cId="448460983" sldId="693"/>
        </pc:sldMkLst>
      </pc:sldChg>
      <pc:sldChg chg="add del">
        <pc:chgData name="Alexander Blancke / Beyond Bookings" userId="2fe74364-fbeb-4c05-9bc7-3b59bb0faff2" providerId="ADAL" clId="{4F9F7F10-DA02-4996-8EFF-1E6DEEC93501}" dt="2025-01-29T16:47:32.486" v="1591" actId="47"/>
        <pc:sldMkLst>
          <pc:docMk/>
          <pc:sldMk cId="2097601010" sldId="694"/>
        </pc:sldMkLst>
      </pc:sldChg>
      <pc:sldChg chg="addSp delSp modSp del mod modAnim">
        <pc:chgData name="Alexander Blancke / Beyond Bookings" userId="2fe74364-fbeb-4c05-9bc7-3b59bb0faff2" providerId="ADAL" clId="{4F9F7F10-DA02-4996-8EFF-1E6DEEC93501}" dt="2025-04-01T06:30:54.626" v="3722" actId="47"/>
        <pc:sldMkLst>
          <pc:docMk/>
          <pc:sldMk cId="2647997308" sldId="696"/>
        </pc:sldMkLst>
      </pc:sldChg>
      <pc:sldChg chg="modSp mod setBg">
        <pc:chgData name="Alexander Blancke / Beyond Bookings" userId="2fe74364-fbeb-4c05-9bc7-3b59bb0faff2" providerId="ADAL" clId="{4F9F7F10-DA02-4996-8EFF-1E6DEEC93501}" dt="2025-01-27T15:09:23.250" v="644"/>
        <pc:sldMkLst>
          <pc:docMk/>
          <pc:sldMk cId="3965071382" sldId="697"/>
        </pc:sldMkLst>
      </pc:sldChg>
      <pc:sldChg chg="addSp delSp modSp mod">
        <pc:chgData name="Alexander Blancke / Beyond Bookings" userId="2fe74364-fbeb-4c05-9bc7-3b59bb0faff2" providerId="ADAL" clId="{4F9F7F10-DA02-4996-8EFF-1E6DEEC93501}" dt="2025-01-30T15:18:09.546" v="3322"/>
        <pc:sldMkLst>
          <pc:docMk/>
          <pc:sldMk cId="545728768" sldId="698"/>
        </pc:sldMkLst>
      </pc:sldChg>
      <pc:sldChg chg="addSp delSp modSp mod modAnim">
        <pc:chgData name="Alexander Blancke / Beyond Bookings" userId="2fe74364-fbeb-4c05-9bc7-3b59bb0faff2" providerId="ADAL" clId="{4F9F7F10-DA02-4996-8EFF-1E6DEEC93501}" dt="2025-01-31T09:23:58.171" v="3710"/>
        <pc:sldMkLst>
          <pc:docMk/>
          <pc:sldMk cId="859061149" sldId="700"/>
        </pc:sldMkLst>
      </pc:sldChg>
      <pc:sldChg chg="addSp delSp modSp mod setBg modAnim modShow">
        <pc:chgData name="Alexander Blancke / Beyond Bookings" userId="2fe74364-fbeb-4c05-9bc7-3b59bb0faff2" providerId="ADAL" clId="{4F9F7F10-DA02-4996-8EFF-1E6DEEC93501}" dt="2025-02-18T09:40:45.100" v="3720" actId="729"/>
        <pc:sldMkLst>
          <pc:docMk/>
          <pc:sldMk cId="869503073" sldId="701"/>
        </pc:sldMkLst>
      </pc:sldChg>
      <pc:sldChg chg="modSp mod">
        <pc:chgData name="Alexander Blancke / Beyond Bookings" userId="2fe74364-fbeb-4c05-9bc7-3b59bb0faff2" providerId="ADAL" clId="{4F9F7F10-DA02-4996-8EFF-1E6DEEC93501}" dt="2025-01-30T15:31:46.805" v="3696"/>
        <pc:sldMkLst>
          <pc:docMk/>
          <pc:sldMk cId="151321504" sldId="702"/>
        </pc:sldMkLst>
      </pc:sldChg>
      <pc:sldChg chg="addSp delSp modSp mod modAnim">
        <pc:chgData name="Alexander Blancke / Beyond Bookings" userId="2fe74364-fbeb-4c05-9bc7-3b59bb0faff2" providerId="ADAL" clId="{4F9F7F10-DA02-4996-8EFF-1E6DEEC93501}" dt="2025-01-30T15:19:53.213" v="3328" actId="20577"/>
        <pc:sldMkLst>
          <pc:docMk/>
          <pc:sldMk cId="826373894" sldId="703"/>
        </pc:sldMkLst>
      </pc:sldChg>
      <pc:sldChg chg="addSp delSp modSp add del mod modAnim">
        <pc:chgData name="Alexander Blancke / Beyond Bookings" userId="2fe74364-fbeb-4c05-9bc7-3b59bb0faff2" providerId="ADAL" clId="{4F9F7F10-DA02-4996-8EFF-1E6DEEC93501}" dt="2025-02-03T15:47:32.071" v="3719" actId="478"/>
        <pc:sldMkLst>
          <pc:docMk/>
          <pc:sldMk cId="324985332" sldId="704"/>
        </pc:sldMkLst>
      </pc:sldChg>
      <pc:sldChg chg="add del">
        <pc:chgData name="Alexander Blancke / Beyond Bookings" userId="2fe74364-fbeb-4c05-9bc7-3b59bb0faff2" providerId="ADAL" clId="{4F9F7F10-DA02-4996-8EFF-1E6DEEC93501}" dt="2025-01-27T15:55:46.646" v="788" actId="47"/>
        <pc:sldMkLst>
          <pc:docMk/>
          <pc:sldMk cId="2923789112" sldId="704"/>
        </pc:sldMkLst>
      </pc:sldChg>
      <pc:sldChg chg="new del">
        <pc:chgData name="Alexander Blancke / Beyond Bookings" userId="2fe74364-fbeb-4c05-9bc7-3b59bb0faff2" providerId="ADAL" clId="{4F9F7F10-DA02-4996-8EFF-1E6DEEC93501}" dt="2025-01-30T07:43:02.093" v="1604" actId="680"/>
        <pc:sldMkLst>
          <pc:docMk/>
          <pc:sldMk cId="3209729044" sldId="704"/>
        </pc:sldMkLst>
      </pc:sldChg>
      <pc:sldChg chg="add del">
        <pc:chgData name="Alexander Blancke / Beyond Bookings" userId="2fe74364-fbeb-4c05-9bc7-3b59bb0faff2" providerId="ADAL" clId="{4F9F7F10-DA02-4996-8EFF-1E6DEEC93501}" dt="2025-01-27T14:42:01.798" v="520"/>
        <pc:sldMkLst>
          <pc:docMk/>
          <pc:sldMk cId="3694603921" sldId="704"/>
        </pc:sldMkLst>
      </pc:sldChg>
      <pc:sldChg chg="addSp modSp add mod">
        <pc:chgData name="Alexander Blancke / Beyond Bookings" userId="2fe74364-fbeb-4c05-9bc7-3b59bb0faff2" providerId="ADAL" clId="{4F9F7F10-DA02-4996-8EFF-1E6DEEC93501}" dt="2025-04-04T06:58:33.193" v="3740" actId="6549"/>
        <pc:sldMkLst>
          <pc:docMk/>
          <pc:sldMk cId="1041624885" sldId="705"/>
        </pc:sldMkLst>
        <pc:spChg chg="mod">
          <ac:chgData name="Alexander Blancke / Beyond Bookings" userId="2fe74364-fbeb-4c05-9bc7-3b59bb0faff2" providerId="ADAL" clId="{4F9F7F10-DA02-4996-8EFF-1E6DEEC93501}" dt="2025-04-04T06:58:25.450" v="3736" actId="20577"/>
          <ac:spMkLst>
            <pc:docMk/>
            <pc:sldMk cId="1041624885" sldId="705"/>
            <ac:spMk id="21" creationId="{72AC303F-2C6D-CA1A-062A-E4D6DF58360E}"/>
          </ac:spMkLst>
        </pc:spChg>
        <pc:spChg chg="mod">
          <ac:chgData name="Alexander Blancke / Beyond Bookings" userId="2fe74364-fbeb-4c05-9bc7-3b59bb0faff2" providerId="ADAL" clId="{4F9F7F10-DA02-4996-8EFF-1E6DEEC93501}" dt="2025-04-04T06:58:33.193" v="3740" actId="6549"/>
          <ac:spMkLst>
            <pc:docMk/>
            <pc:sldMk cId="1041624885" sldId="705"/>
            <ac:spMk id="23" creationId="{2E7CF123-8F0C-C667-27A1-50ED67BCE984}"/>
          </ac:spMkLst>
        </pc:spChg>
        <pc:spChg chg="mod">
          <ac:chgData name="Alexander Blancke / Beyond Bookings" userId="2fe74364-fbeb-4c05-9bc7-3b59bb0faff2" providerId="ADAL" clId="{4F9F7F10-DA02-4996-8EFF-1E6DEEC93501}" dt="2025-04-01T06:31:44.671" v="3730" actId="164"/>
          <ac:spMkLst>
            <pc:docMk/>
            <pc:sldMk cId="1041624885" sldId="705"/>
            <ac:spMk id="124" creationId="{D2DBBA89-ED55-2C15-BB78-A72D9896864F}"/>
          </ac:spMkLst>
        </pc:spChg>
        <pc:spChg chg="mod">
          <ac:chgData name="Alexander Blancke / Beyond Bookings" userId="2fe74364-fbeb-4c05-9bc7-3b59bb0faff2" providerId="ADAL" clId="{4F9F7F10-DA02-4996-8EFF-1E6DEEC93501}" dt="2025-04-01T06:31:44.671" v="3730" actId="164"/>
          <ac:spMkLst>
            <pc:docMk/>
            <pc:sldMk cId="1041624885" sldId="705"/>
            <ac:spMk id="134" creationId="{1CADE01F-7A48-EABD-D142-40A3F318D5A5}"/>
          </ac:spMkLst>
        </pc:spChg>
        <pc:spChg chg="mod">
          <ac:chgData name="Alexander Blancke / Beyond Bookings" userId="2fe74364-fbeb-4c05-9bc7-3b59bb0faff2" providerId="ADAL" clId="{4F9F7F10-DA02-4996-8EFF-1E6DEEC93501}" dt="2025-04-01T06:31:44.671" v="3730" actId="164"/>
          <ac:spMkLst>
            <pc:docMk/>
            <pc:sldMk cId="1041624885" sldId="705"/>
            <ac:spMk id="147" creationId="{4882DFBA-BB6A-8E65-5AB5-CFB60C409F12}"/>
          </ac:spMkLst>
        </pc:spChg>
        <pc:grpChg chg="mod">
          <ac:chgData name="Alexander Blancke / Beyond Bookings" userId="2fe74364-fbeb-4c05-9bc7-3b59bb0faff2" providerId="ADAL" clId="{4F9F7F10-DA02-4996-8EFF-1E6DEEC93501}" dt="2025-04-01T06:31:33.734" v="3729" actId="1076"/>
          <ac:grpSpMkLst>
            <pc:docMk/>
            <pc:sldMk cId="1041624885" sldId="705"/>
            <ac:grpSpMk id="32" creationId="{6B2E28DF-7456-91F1-44F5-FEB9586154C9}"/>
          </ac:grpSpMkLst>
        </pc:grpChg>
        <pc:picChg chg="mod">
          <ac:chgData name="Alexander Blancke / Beyond Bookings" userId="2fe74364-fbeb-4c05-9bc7-3b59bb0faff2" providerId="ADAL" clId="{4F9F7F10-DA02-4996-8EFF-1E6DEEC93501}" dt="2025-04-01T06:31:44.671" v="3730" actId="164"/>
          <ac:picMkLst>
            <pc:docMk/>
            <pc:sldMk cId="1041624885" sldId="705"/>
            <ac:picMk id="5" creationId="{E7BD3A28-1B8A-1816-E5FD-203617E85B19}"/>
          </ac:picMkLst>
        </pc:picChg>
        <pc:picChg chg="mod">
          <ac:chgData name="Alexander Blancke / Beyond Bookings" userId="2fe74364-fbeb-4c05-9bc7-3b59bb0faff2" providerId="ADAL" clId="{4F9F7F10-DA02-4996-8EFF-1E6DEEC93501}" dt="2025-04-01T06:31:44.671" v="3730" actId="164"/>
          <ac:picMkLst>
            <pc:docMk/>
            <pc:sldMk cId="1041624885" sldId="705"/>
            <ac:picMk id="129" creationId="{FA9AF55E-1448-806E-238D-D777C9721F35}"/>
          </ac:picMkLst>
        </pc:picChg>
        <pc:picChg chg="mod">
          <ac:chgData name="Alexander Blancke / Beyond Bookings" userId="2fe74364-fbeb-4c05-9bc7-3b59bb0faff2" providerId="ADAL" clId="{4F9F7F10-DA02-4996-8EFF-1E6DEEC93501}" dt="2025-04-01T06:31:44.671" v="3730" actId="164"/>
          <ac:picMkLst>
            <pc:docMk/>
            <pc:sldMk cId="1041624885" sldId="705"/>
            <ac:picMk id="130" creationId="{D7586555-05F2-54D0-DC99-A80DCF9BFF39}"/>
          </ac:picMkLst>
        </pc:picChg>
        <pc:picChg chg="mod">
          <ac:chgData name="Alexander Blancke / Beyond Bookings" userId="2fe74364-fbeb-4c05-9bc7-3b59bb0faff2" providerId="ADAL" clId="{4F9F7F10-DA02-4996-8EFF-1E6DEEC93501}" dt="2025-04-01T06:31:44.671" v="3730" actId="164"/>
          <ac:picMkLst>
            <pc:docMk/>
            <pc:sldMk cId="1041624885" sldId="705"/>
            <ac:picMk id="131" creationId="{0385E7CC-E9F3-1D69-820A-E6FEDF6ED013}"/>
          </ac:picMkLst>
        </pc:picChg>
        <pc:picChg chg="mod">
          <ac:chgData name="Alexander Blancke / Beyond Bookings" userId="2fe74364-fbeb-4c05-9bc7-3b59bb0faff2" providerId="ADAL" clId="{4F9F7F10-DA02-4996-8EFF-1E6DEEC93501}" dt="2025-04-01T06:31:44.671" v="3730" actId="164"/>
          <ac:picMkLst>
            <pc:docMk/>
            <pc:sldMk cId="1041624885" sldId="705"/>
            <ac:picMk id="139" creationId="{1D640B94-6570-5313-66BA-8B713E53166C}"/>
          </ac:picMkLst>
        </pc:picChg>
        <pc:picChg chg="mod">
          <ac:chgData name="Alexander Blancke / Beyond Bookings" userId="2fe74364-fbeb-4c05-9bc7-3b59bb0faff2" providerId="ADAL" clId="{4F9F7F10-DA02-4996-8EFF-1E6DEEC93501}" dt="2025-04-01T06:31:44.671" v="3730" actId="164"/>
          <ac:picMkLst>
            <pc:docMk/>
            <pc:sldMk cId="1041624885" sldId="705"/>
            <ac:picMk id="140" creationId="{8723B3F1-746A-BBD6-BF8D-7218E0203C82}"/>
          </ac:picMkLst>
        </pc:picChg>
        <pc:picChg chg="mod">
          <ac:chgData name="Alexander Blancke / Beyond Bookings" userId="2fe74364-fbeb-4c05-9bc7-3b59bb0faff2" providerId="ADAL" clId="{4F9F7F10-DA02-4996-8EFF-1E6DEEC93501}" dt="2025-04-01T06:31:44.671" v="3730" actId="164"/>
          <ac:picMkLst>
            <pc:docMk/>
            <pc:sldMk cId="1041624885" sldId="705"/>
            <ac:picMk id="142" creationId="{D621FEFA-0BFA-BD43-F546-85D1085BF626}"/>
          </ac:picMkLst>
        </pc:picChg>
        <pc:picChg chg="mod">
          <ac:chgData name="Alexander Blancke / Beyond Bookings" userId="2fe74364-fbeb-4c05-9bc7-3b59bb0faff2" providerId="ADAL" clId="{4F9F7F10-DA02-4996-8EFF-1E6DEEC93501}" dt="2025-04-01T06:31:28.962" v="3727" actId="1076"/>
          <ac:picMkLst>
            <pc:docMk/>
            <pc:sldMk cId="1041624885" sldId="705"/>
            <ac:picMk id="149" creationId="{30E157C3-7A5F-A9A2-A993-288D33522EE4}"/>
          </ac:picMkLst>
        </pc:picChg>
      </pc:sldChg>
      <pc:sldMasterChg chg="addSp delSp modSp mod modSldLayout">
        <pc:chgData name="Alexander Blancke / Beyond Bookings" userId="2fe74364-fbeb-4c05-9bc7-3b59bb0faff2" providerId="ADAL" clId="{4F9F7F10-DA02-4996-8EFF-1E6DEEC93501}" dt="2025-04-08T06:45:56.975" v="3764" actId="12789"/>
        <pc:sldMasterMkLst>
          <pc:docMk/>
          <pc:sldMasterMk cId="1001626285" sldId="2147483660"/>
        </pc:sldMasterMkLst>
        <pc:sldLayoutChg chg="addSp delSp modSp mod">
          <pc:chgData name="Alexander Blancke / Beyond Bookings" userId="2fe74364-fbeb-4c05-9bc7-3b59bb0faff2" providerId="ADAL" clId="{4F9F7F10-DA02-4996-8EFF-1E6DEEC93501}" dt="2025-01-30T10:00:59.097" v="2291"/>
          <pc:sldLayoutMkLst>
            <pc:docMk/>
            <pc:sldMasterMk cId="1001626285" sldId="2147483660"/>
            <pc:sldLayoutMk cId="4060062113" sldId="2147483662"/>
          </pc:sldLayoutMkLst>
        </pc:sldLayoutChg>
        <pc:sldLayoutChg chg="addSp delSp modSp mod">
          <pc:chgData name="Alexander Blancke / Beyond Bookings" userId="2fe74364-fbeb-4c05-9bc7-3b59bb0faff2" providerId="ADAL" clId="{4F9F7F10-DA02-4996-8EFF-1E6DEEC93501}" dt="2025-01-27T15:03:27.570" v="634"/>
          <pc:sldLayoutMkLst>
            <pc:docMk/>
            <pc:sldMasterMk cId="1001626285" sldId="2147483660"/>
            <pc:sldLayoutMk cId="2110580006" sldId="2147483665"/>
          </pc:sldLayoutMkLst>
        </pc:sldLayoutChg>
        <pc:sldLayoutChg chg="addSp delSp modSp mod">
          <pc:chgData name="Alexander Blancke / Beyond Bookings" userId="2fe74364-fbeb-4c05-9bc7-3b59bb0faff2" providerId="ADAL" clId="{4F9F7F10-DA02-4996-8EFF-1E6DEEC93501}" dt="2025-01-30T10:01:10.577" v="2300"/>
          <pc:sldLayoutMkLst>
            <pc:docMk/>
            <pc:sldMasterMk cId="1001626285" sldId="2147483660"/>
            <pc:sldLayoutMk cId="1281912433" sldId="2147483666"/>
          </pc:sldLayoutMkLst>
        </pc:sldLayoutChg>
        <pc:sldLayoutChg chg="addSp delSp modSp mod">
          <pc:chgData name="Alexander Blancke / Beyond Bookings" userId="2fe74364-fbeb-4c05-9bc7-3b59bb0faff2" providerId="ADAL" clId="{4F9F7F10-DA02-4996-8EFF-1E6DEEC93501}" dt="2025-01-30T09:59:39.624" v="2261" actId="14861"/>
          <pc:sldLayoutMkLst>
            <pc:docMk/>
            <pc:sldMasterMk cId="1001626285" sldId="2147483660"/>
            <pc:sldLayoutMk cId="317058807" sldId="2147483667"/>
          </pc:sldLayoutMkLst>
        </pc:sldLayoutChg>
        <pc:sldLayoutChg chg="addSp delSp modSp mod">
          <pc:chgData name="Alexander Blancke / Beyond Bookings" userId="2fe74364-fbeb-4c05-9bc7-3b59bb0faff2" providerId="ADAL" clId="{4F9F7F10-DA02-4996-8EFF-1E6DEEC93501}" dt="2025-04-08T06:45:56.975" v="3764" actId="12789"/>
          <pc:sldLayoutMkLst>
            <pc:docMk/>
            <pc:sldMasterMk cId="1001626285" sldId="2147483660"/>
            <pc:sldLayoutMk cId="202360349" sldId="2147483675"/>
          </pc:sldLayoutMkLst>
          <pc:picChg chg="mod">
            <ac:chgData name="Alexander Blancke / Beyond Bookings" userId="2fe74364-fbeb-4c05-9bc7-3b59bb0faff2" providerId="ADAL" clId="{4F9F7F10-DA02-4996-8EFF-1E6DEEC93501}" dt="2025-04-08T06:45:56.975" v="3764" actId="12789"/>
            <ac:picMkLst>
              <pc:docMk/>
              <pc:sldMasterMk cId="1001626285" sldId="2147483660"/>
              <pc:sldLayoutMk cId="202360349" sldId="2147483675"/>
              <ac:picMk id="6" creationId="{06B63CAD-1B7F-AC5C-155D-1D5A5BC478F2}"/>
            </ac:picMkLst>
          </pc:picChg>
          <pc:picChg chg="add mod">
            <ac:chgData name="Alexander Blancke / Beyond Bookings" userId="2fe74364-fbeb-4c05-9bc7-3b59bb0faff2" providerId="ADAL" clId="{4F9F7F10-DA02-4996-8EFF-1E6DEEC93501}" dt="2025-04-08T06:45:56.975" v="3764" actId="12789"/>
            <ac:picMkLst>
              <pc:docMk/>
              <pc:sldMasterMk cId="1001626285" sldId="2147483660"/>
              <pc:sldLayoutMk cId="202360349" sldId="2147483675"/>
              <ac:picMk id="7" creationId="{A7A09573-4AA3-39C9-BD23-CEB1B5855179}"/>
            </ac:picMkLst>
          </pc:picChg>
          <pc:picChg chg="mod">
            <ac:chgData name="Alexander Blancke / Beyond Bookings" userId="2fe74364-fbeb-4c05-9bc7-3b59bb0faff2" providerId="ADAL" clId="{4F9F7F10-DA02-4996-8EFF-1E6DEEC93501}" dt="2025-04-08T06:45:56.975" v="3764" actId="12789"/>
            <ac:picMkLst>
              <pc:docMk/>
              <pc:sldMasterMk cId="1001626285" sldId="2147483660"/>
              <pc:sldLayoutMk cId="202360349" sldId="2147483675"/>
              <ac:picMk id="8" creationId="{E6614DA4-A4D6-9E3F-7380-0E5658D26932}"/>
            </ac:picMkLst>
          </pc:picChg>
          <pc:picChg chg="mod">
            <ac:chgData name="Alexander Blancke / Beyond Bookings" userId="2fe74364-fbeb-4c05-9bc7-3b59bb0faff2" providerId="ADAL" clId="{4F9F7F10-DA02-4996-8EFF-1E6DEEC93501}" dt="2025-04-08T06:45:56.975" v="3764" actId="12789"/>
            <ac:picMkLst>
              <pc:docMk/>
              <pc:sldMasterMk cId="1001626285" sldId="2147483660"/>
              <pc:sldLayoutMk cId="202360349" sldId="2147483675"/>
              <ac:picMk id="21" creationId="{340ADACB-E407-9C58-9401-5AF54D4FC912}"/>
            </ac:picMkLst>
          </pc:picChg>
          <pc:picChg chg="mod">
            <ac:chgData name="Alexander Blancke / Beyond Bookings" userId="2fe74364-fbeb-4c05-9bc7-3b59bb0faff2" providerId="ADAL" clId="{4F9F7F10-DA02-4996-8EFF-1E6DEEC93501}" dt="2025-04-08T06:45:56.975" v="3764" actId="12789"/>
            <ac:picMkLst>
              <pc:docMk/>
              <pc:sldMasterMk cId="1001626285" sldId="2147483660"/>
              <pc:sldLayoutMk cId="202360349" sldId="2147483675"/>
              <ac:picMk id="23" creationId="{4CF44154-AA42-5DF5-6964-22962C2EC74D}"/>
            </ac:picMkLst>
          </pc:picChg>
          <pc:picChg chg="mod">
            <ac:chgData name="Alexander Blancke / Beyond Bookings" userId="2fe74364-fbeb-4c05-9bc7-3b59bb0faff2" providerId="ADAL" clId="{4F9F7F10-DA02-4996-8EFF-1E6DEEC93501}" dt="2025-04-08T06:45:56.975" v="3764" actId="12789"/>
            <ac:picMkLst>
              <pc:docMk/>
              <pc:sldMasterMk cId="1001626285" sldId="2147483660"/>
              <pc:sldLayoutMk cId="202360349" sldId="2147483675"/>
              <ac:picMk id="1026" creationId="{7C8E26AA-85F4-4F02-2ED8-871E569C98E3}"/>
            </ac:picMkLst>
          </pc:picChg>
          <pc:picChg chg="mod">
            <ac:chgData name="Alexander Blancke / Beyond Bookings" userId="2fe74364-fbeb-4c05-9bc7-3b59bb0faff2" providerId="ADAL" clId="{4F9F7F10-DA02-4996-8EFF-1E6DEEC93501}" dt="2025-04-08T06:45:56.975" v="3764" actId="12789"/>
            <ac:picMkLst>
              <pc:docMk/>
              <pc:sldMasterMk cId="1001626285" sldId="2147483660"/>
              <pc:sldLayoutMk cId="202360349" sldId="2147483675"/>
              <ac:picMk id="1028" creationId="{7ABBAEB2-4B1A-B498-F3D1-2F0D59539702}"/>
            </ac:picMkLst>
          </pc:picChg>
          <pc:picChg chg="mod">
            <ac:chgData name="Alexander Blancke / Beyond Bookings" userId="2fe74364-fbeb-4c05-9bc7-3b59bb0faff2" providerId="ADAL" clId="{4F9F7F10-DA02-4996-8EFF-1E6DEEC93501}" dt="2025-04-08T06:45:56.975" v="3764" actId="12789"/>
            <ac:picMkLst>
              <pc:docMk/>
              <pc:sldMasterMk cId="1001626285" sldId="2147483660"/>
              <pc:sldLayoutMk cId="202360349" sldId="2147483675"/>
              <ac:picMk id="1030" creationId="{524E3C49-C077-F8A7-685C-28EA61BB731C}"/>
            </ac:picMkLst>
          </pc:picChg>
          <pc:picChg chg="mod">
            <ac:chgData name="Alexander Blancke / Beyond Bookings" userId="2fe74364-fbeb-4c05-9bc7-3b59bb0faff2" providerId="ADAL" clId="{4F9F7F10-DA02-4996-8EFF-1E6DEEC93501}" dt="2025-04-08T06:45:56.975" v="3764" actId="12789"/>
            <ac:picMkLst>
              <pc:docMk/>
              <pc:sldMasterMk cId="1001626285" sldId="2147483660"/>
              <pc:sldLayoutMk cId="202360349" sldId="2147483675"/>
              <ac:picMk id="1032" creationId="{47E34C11-7397-3E1B-0E25-1C6938EE0C2D}"/>
            </ac:picMkLst>
          </pc:picChg>
          <pc:picChg chg="mod">
            <ac:chgData name="Alexander Blancke / Beyond Bookings" userId="2fe74364-fbeb-4c05-9bc7-3b59bb0faff2" providerId="ADAL" clId="{4F9F7F10-DA02-4996-8EFF-1E6DEEC93501}" dt="2025-04-08T06:45:56.975" v="3764" actId="12789"/>
            <ac:picMkLst>
              <pc:docMk/>
              <pc:sldMasterMk cId="1001626285" sldId="2147483660"/>
              <pc:sldLayoutMk cId="202360349" sldId="2147483675"/>
              <ac:picMk id="1036" creationId="{D5271EAA-6347-7129-A5AE-00DB32DECBA6}"/>
            </ac:picMkLst>
          </pc:picChg>
          <pc:picChg chg="mod">
            <ac:chgData name="Alexander Blancke / Beyond Bookings" userId="2fe74364-fbeb-4c05-9bc7-3b59bb0faff2" providerId="ADAL" clId="{4F9F7F10-DA02-4996-8EFF-1E6DEEC93501}" dt="2025-04-08T06:45:22.928" v="3761" actId="14100"/>
            <ac:picMkLst>
              <pc:docMk/>
              <pc:sldMasterMk cId="1001626285" sldId="2147483660"/>
              <pc:sldLayoutMk cId="202360349" sldId="2147483675"/>
              <ac:picMk id="1038" creationId="{CBA5296C-C24E-4BBB-95F5-99AE089A77A5}"/>
            </ac:picMkLst>
          </pc:picChg>
        </pc:sldLayoutChg>
        <pc:sldLayoutChg chg="addSp delSp modSp mod">
          <pc:chgData name="Alexander Blancke / Beyond Bookings" userId="2fe74364-fbeb-4c05-9bc7-3b59bb0faff2" providerId="ADAL" clId="{4F9F7F10-DA02-4996-8EFF-1E6DEEC93501}" dt="2025-01-27T15:03:30.908" v="636"/>
          <pc:sldLayoutMkLst>
            <pc:docMk/>
            <pc:sldMasterMk cId="1001626285" sldId="2147483660"/>
            <pc:sldLayoutMk cId="355694459" sldId="2147483686"/>
          </pc:sldLayoutMkLst>
        </pc:sldLayoutChg>
        <pc:sldLayoutChg chg="addSp delSp modSp mod">
          <pc:chgData name="Alexander Blancke / Beyond Bookings" userId="2fe74364-fbeb-4c05-9bc7-3b59bb0faff2" providerId="ADAL" clId="{4F9F7F10-DA02-4996-8EFF-1E6DEEC93501}" dt="2025-01-30T10:01:02.690" v="2294"/>
          <pc:sldLayoutMkLst>
            <pc:docMk/>
            <pc:sldMasterMk cId="1001626285" sldId="2147483660"/>
            <pc:sldLayoutMk cId="1457080214" sldId="2147483687"/>
          </pc:sldLayoutMkLst>
        </pc:sldLayoutChg>
        <pc:sldLayoutChg chg="addSp delSp modSp mod">
          <pc:chgData name="Alexander Blancke / Beyond Bookings" userId="2fe74364-fbeb-4c05-9bc7-3b59bb0faff2" providerId="ADAL" clId="{4F9F7F10-DA02-4996-8EFF-1E6DEEC93501}" dt="2025-01-30T10:01:06.899" v="2297"/>
          <pc:sldLayoutMkLst>
            <pc:docMk/>
            <pc:sldMasterMk cId="1001626285" sldId="2147483660"/>
            <pc:sldLayoutMk cId="630026486" sldId="2147483688"/>
          </pc:sldLayoutMkLst>
        </pc:sldLayoutChg>
        <pc:sldLayoutChg chg="addSp delSp modSp mod">
          <pc:chgData name="Alexander Blancke / Beyond Bookings" userId="2fe74364-fbeb-4c05-9bc7-3b59bb0faff2" providerId="ADAL" clId="{4F9F7F10-DA02-4996-8EFF-1E6DEEC93501}" dt="2025-01-27T15:03:38.792" v="640"/>
          <pc:sldLayoutMkLst>
            <pc:docMk/>
            <pc:sldMasterMk cId="1001626285" sldId="2147483660"/>
            <pc:sldLayoutMk cId="2301738363" sldId="2147483689"/>
          </pc:sldLayoutMkLst>
        </pc:sldLayoutChg>
        <pc:sldLayoutChg chg="addSp delSp modSp mod">
          <pc:chgData name="Alexander Blancke / Beyond Bookings" userId="2fe74364-fbeb-4c05-9bc7-3b59bb0faff2" providerId="ADAL" clId="{4F9F7F10-DA02-4996-8EFF-1E6DEEC93501}" dt="2025-01-30T10:01:16.239" v="2303"/>
          <pc:sldLayoutMkLst>
            <pc:docMk/>
            <pc:sldMasterMk cId="1001626285" sldId="2147483660"/>
            <pc:sldLayoutMk cId="2600810882" sldId="2147483692"/>
          </pc:sldLayoutMkLst>
        </pc:sldLayoutChg>
        <pc:sldLayoutChg chg="addSp delSp modSp mod">
          <pc:chgData name="Alexander Blancke / Beyond Bookings" userId="2fe74364-fbeb-4c05-9bc7-3b59bb0faff2" providerId="ADAL" clId="{4F9F7F10-DA02-4996-8EFF-1E6DEEC93501}" dt="2025-01-30T10:01:21.059" v="2306"/>
          <pc:sldLayoutMkLst>
            <pc:docMk/>
            <pc:sldMasterMk cId="1001626285" sldId="2147483660"/>
            <pc:sldLayoutMk cId="1195393834" sldId="2147483723"/>
          </pc:sldLayoutMkLst>
        </pc:sldLayoutChg>
        <pc:sldLayoutChg chg="modSp mod">
          <pc:chgData name="Alexander Blancke / Beyond Bookings" userId="2fe74364-fbeb-4c05-9bc7-3b59bb0faff2" providerId="ADAL" clId="{4F9F7F10-DA02-4996-8EFF-1E6DEEC93501}" dt="2025-01-29T08:02:37.230" v="790" actId="27636"/>
          <pc:sldLayoutMkLst>
            <pc:docMk/>
            <pc:sldMasterMk cId="1001626285" sldId="2147483660"/>
            <pc:sldLayoutMk cId="390803209" sldId="2147483752"/>
          </pc:sldLayoutMkLst>
        </pc:sldLayoutChg>
        <pc:sldLayoutChg chg="addSp delSp modSp mod">
          <pc:chgData name="Alexander Blancke / Beyond Bookings" userId="2fe74364-fbeb-4c05-9bc7-3b59bb0faff2" providerId="ADAL" clId="{4F9F7F10-DA02-4996-8EFF-1E6DEEC93501}" dt="2025-01-30T10:00:54.958" v="2288"/>
          <pc:sldLayoutMkLst>
            <pc:docMk/>
            <pc:sldMasterMk cId="1001626285" sldId="2147483660"/>
            <pc:sldLayoutMk cId="1686846709" sldId="2147483753"/>
          </pc:sldLayoutMkLst>
        </pc:sldLayoutChg>
        <pc:sldLayoutChg chg="addSp delSp modSp mod">
          <pc:chgData name="Alexander Blancke / Beyond Bookings" userId="2fe74364-fbeb-4c05-9bc7-3b59bb0faff2" providerId="ADAL" clId="{4F9F7F10-DA02-4996-8EFF-1E6DEEC93501}" dt="2025-01-30T10:01:24.770" v="2308"/>
          <pc:sldLayoutMkLst>
            <pc:docMk/>
            <pc:sldMasterMk cId="1001626285" sldId="2147483660"/>
            <pc:sldLayoutMk cId="2575089909" sldId="2147483764"/>
          </pc:sldLayoutMkLst>
        </pc:sldLayoutChg>
        <pc:sldLayoutChg chg="addSp delSp modSp mod">
          <pc:chgData name="Alexander Blancke / Beyond Bookings" userId="2fe74364-fbeb-4c05-9bc7-3b59bb0faff2" providerId="ADAL" clId="{4F9F7F10-DA02-4996-8EFF-1E6DEEC93501}" dt="2025-01-29T15:11:16.394" v="896"/>
          <pc:sldLayoutMkLst>
            <pc:docMk/>
            <pc:sldMasterMk cId="1001626285" sldId="2147483660"/>
            <pc:sldLayoutMk cId="23529580" sldId="2147483765"/>
          </pc:sldLayoutMkLst>
        </pc:sldLayoutChg>
        <pc:sldLayoutChg chg="addSp delSp modSp mod">
          <pc:chgData name="Alexander Blancke / Beyond Bookings" userId="2fe74364-fbeb-4c05-9bc7-3b59bb0faff2" providerId="ADAL" clId="{4F9F7F10-DA02-4996-8EFF-1E6DEEC93501}" dt="2025-01-29T15:11:20.158" v="898"/>
          <pc:sldLayoutMkLst>
            <pc:docMk/>
            <pc:sldMasterMk cId="1001626285" sldId="2147483660"/>
            <pc:sldLayoutMk cId="2120137251" sldId="2147483766"/>
          </pc:sldLayoutMkLst>
        </pc:sldLayoutChg>
      </pc:sldMasterChg>
      <pc:sldMasterChg chg="addSp modSp modSldLayout">
        <pc:chgData name="Alexander Blancke / Beyond Bookings" userId="2fe74364-fbeb-4c05-9bc7-3b59bb0faff2" providerId="ADAL" clId="{4F9F7F10-DA02-4996-8EFF-1E6DEEC93501}" dt="2025-01-30T10:01:58.237" v="2318"/>
        <pc:sldMasterMkLst>
          <pc:docMk/>
          <pc:sldMasterMk cId="4233557115" sldId="2147483724"/>
        </pc:sldMasterMkLst>
        <pc:sldLayoutChg chg="addSp delSp modSp mod">
          <pc:chgData name="Alexander Blancke / Beyond Bookings" userId="2fe74364-fbeb-4c05-9bc7-3b59bb0faff2" providerId="ADAL" clId="{4F9F7F10-DA02-4996-8EFF-1E6DEEC93501}" dt="2025-01-30T10:01:40.295" v="2312" actId="478"/>
          <pc:sldLayoutMkLst>
            <pc:docMk/>
            <pc:sldMasterMk cId="4233557115" sldId="2147483724"/>
            <pc:sldLayoutMk cId="2106044049" sldId="2147483746"/>
          </pc:sldLayoutMkLst>
        </pc:sldLayoutChg>
        <pc:sldLayoutChg chg="addSp delSp modSp mod">
          <pc:chgData name="Alexander Blancke / Beyond Bookings" userId="2fe74364-fbeb-4c05-9bc7-3b59bb0faff2" providerId="ADAL" clId="{4F9F7F10-DA02-4996-8EFF-1E6DEEC93501}" dt="2025-01-30T10:01:49.299" v="2314"/>
          <pc:sldLayoutMkLst>
            <pc:docMk/>
            <pc:sldMasterMk cId="4233557115" sldId="2147483724"/>
            <pc:sldLayoutMk cId="730134861" sldId="2147483749"/>
          </pc:sldLayoutMkLst>
        </pc:sldLayoutChg>
        <pc:sldLayoutChg chg="addSp delSp modSp mod">
          <pc:chgData name="Alexander Blancke / Beyond Bookings" userId="2fe74364-fbeb-4c05-9bc7-3b59bb0faff2" providerId="ADAL" clId="{4F9F7F10-DA02-4996-8EFF-1E6DEEC93501}" dt="2025-01-30T10:01:54.003" v="2316"/>
          <pc:sldLayoutMkLst>
            <pc:docMk/>
            <pc:sldMasterMk cId="4233557115" sldId="2147483724"/>
            <pc:sldLayoutMk cId="2526727684" sldId="2147483750"/>
          </pc:sldLayoutMkLst>
        </pc:sldLayoutChg>
        <pc:sldLayoutChg chg="addSp delSp modSp mod setBg">
          <pc:chgData name="Alexander Blancke / Beyond Bookings" userId="2fe74364-fbeb-4c05-9bc7-3b59bb0faff2" providerId="ADAL" clId="{4F9F7F10-DA02-4996-8EFF-1E6DEEC93501}" dt="2025-01-30T10:01:58.237" v="2318"/>
          <pc:sldLayoutMkLst>
            <pc:docMk/>
            <pc:sldMasterMk cId="4233557115" sldId="2147483724"/>
            <pc:sldLayoutMk cId="1452231081" sldId="2147483751"/>
          </pc:sldLayoutMkLst>
        </pc:sldLayoutChg>
      </pc:sldMasterChg>
      <pc:sldMasterChg chg="del delSldLayout">
        <pc:chgData name="Alexander Blancke / Beyond Bookings" userId="2fe74364-fbeb-4c05-9bc7-3b59bb0faff2" providerId="ADAL" clId="{4F9F7F10-DA02-4996-8EFF-1E6DEEC93501}" dt="2025-01-27T15:55:46.646" v="788" actId="47"/>
        <pc:sldMasterMkLst>
          <pc:docMk/>
          <pc:sldMasterMk cId="2319584857" sldId="2147483767"/>
        </pc:sldMasterMkLst>
        <pc:sldLayoutChg chg="del">
          <pc:chgData name="Alexander Blancke / Beyond Bookings" userId="2fe74364-fbeb-4c05-9bc7-3b59bb0faff2" providerId="ADAL" clId="{4F9F7F10-DA02-4996-8EFF-1E6DEEC93501}" dt="2025-01-27T15:55:46.646" v="788" actId="47"/>
          <pc:sldLayoutMkLst>
            <pc:docMk/>
            <pc:sldMasterMk cId="2319584857" sldId="2147483767"/>
            <pc:sldLayoutMk cId="1021645483" sldId="2147483768"/>
          </pc:sldLayoutMkLst>
        </pc:sldLayoutChg>
        <pc:sldLayoutChg chg="del">
          <pc:chgData name="Alexander Blancke / Beyond Bookings" userId="2fe74364-fbeb-4c05-9bc7-3b59bb0faff2" providerId="ADAL" clId="{4F9F7F10-DA02-4996-8EFF-1E6DEEC93501}" dt="2025-01-27T15:55:46.646" v="788" actId="47"/>
          <pc:sldLayoutMkLst>
            <pc:docMk/>
            <pc:sldMasterMk cId="2319584857" sldId="2147483767"/>
            <pc:sldLayoutMk cId="3359789374" sldId="2147483769"/>
          </pc:sldLayoutMkLst>
        </pc:sldLayoutChg>
        <pc:sldLayoutChg chg="del">
          <pc:chgData name="Alexander Blancke / Beyond Bookings" userId="2fe74364-fbeb-4c05-9bc7-3b59bb0faff2" providerId="ADAL" clId="{4F9F7F10-DA02-4996-8EFF-1E6DEEC93501}" dt="2025-01-27T15:55:46.646" v="788" actId="47"/>
          <pc:sldLayoutMkLst>
            <pc:docMk/>
            <pc:sldMasterMk cId="2319584857" sldId="2147483767"/>
            <pc:sldLayoutMk cId="2320709791" sldId="2147483770"/>
          </pc:sldLayoutMkLst>
        </pc:sldLayoutChg>
        <pc:sldLayoutChg chg="del">
          <pc:chgData name="Alexander Blancke / Beyond Bookings" userId="2fe74364-fbeb-4c05-9bc7-3b59bb0faff2" providerId="ADAL" clId="{4F9F7F10-DA02-4996-8EFF-1E6DEEC93501}" dt="2025-01-27T15:55:46.646" v="788" actId="47"/>
          <pc:sldLayoutMkLst>
            <pc:docMk/>
            <pc:sldMasterMk cId="2319584857" sldId="2147483767"/>
            <pc:sldLayoutMk cId="1854606627" sldId="2147483771"/>
          </pc:sldLayoutMkLst>
        </pc:sldLayoutChg>
        <pc:sldLayoutChg chg="del">
          <pc:chgData name="Alexander Blancke / Beyond Bookings" userId="2fe74364-fbeb-4c05-9bc7-3b59bb0faff2" providerId="ADAL" clId="{4F9F7F10-DA02-4996-8EFF-1E6DEEC93501}" dt="2025-01-27T15:55:46.646" v="788" actId="47"/>
          <pc:sldLayoutMkLst>
            <pc:docMk/>
            <pc:sldMasterMk cId="2319584857" sldId="2147483767"/>
            <pc:sldLayoutMk cId="3184111041" sldId="2147483772"/>
          </pc:sldLayoutMkLst>
        </pc:sldLayoutChg>
        <pc:sldLayoutChg chg="del">
          <pc:chgData name="Alexander Blancke / Beyond Bookings" userId="2fe74364-fbeb-4c05-9bc7-3b59bb0faff2" providerId="ADAL" clId="{4F9F7F10-DA02-4996-8EFF-1E6DEEC93501}" dt="2025-01-27T15:55:46.646" v="788" actId="47"/>
          <pc:sldLayoutMkLst>
            <pc:docMk/>
            <pc:sldMasterMk cId="2319584857" sldId="2147483767"/>
            <pc:sldLayoutMk cId="1283145194" sldId="2147483773"/>
          </pc:sldLayoutMkLst>
        </pc:sldLayoutChg>
        <pc:sldLayoutChg chg="del">
          <pc:chgData name="Alexander Blancke / Beyond Bookings" userId="2fe74364-fbeb-4c05-9bc7-3b59bb0faff2" providerId="ADAL" clId="{4F9F7F10-DA02-4996-8EFF-1E6DEEC93501}" dt="2025-01-27T15:55:46.646" v="788" actId="47"/>
          <pc:sldLayoutMkLst>
            <pc:docMk/>
            <pc:sldMasterMk cId="2319584857" sldId="2147483767"/>
            <pc:sldLayoutMk cId="386171216" sldId="2147483774"/>
          </pc:sldLayoutMkLst>
        </pc:sldLayoutChg>
        <pc:sldLayoutChg chg="del">
          <pc:chgData name="Alexander Blancke / Beyond Bookings" userId="2fe74364-fbeb-4c05-9bc7-3b59bb0faff2" providerId="ADAL" clId="{4F9F7F10-DA02-4996-8EFF-1E6DEEC93501}" dt="2025-01-27T15:55:46.646" v="788" actId="47"/>
          <pc:sldLayoutMkLst>
            <pc:docMk/>
            <pc:sldMasterMk cId="2319584857" sldId="2147483767"/>
            <pc:sldLayoutMk cId="2908716044" sldId="2147483775"/>
          </pc:sldLayoutMkLst>
        </pc:sldLayoutChg>
        <pc:sldLayoutChg chg="del">
          <pc:chgData name="Alexander Blancke / Beyond Bookings" userId="2fe74364-fbeb-4c05-9bc7-3b59bb0faff2" providerId="ADAL" clId="{4F9F7F10-DA02-4996-8EFF-1E6DEEC93501}" dt="2025-01-27T15:55:46.646" v="788" actId="47"/>
          <pc:sldLayoutMkLst>
            <pc:docMk/>
            <pc:sldMasterMk cId="2319584857" sldId="2147483767"/>
            <pc:sldLayoutMk cId="3797964204" sldId="2147483776"/>
          </pc:sldLayoutMkLst>
        </pc:sldLayoutChg>
      </pc:sldMasterChg>
    </pc:docChg>
  </pc:docChgLst>
  <pc:docChgLst>
    <pc:chgData name="Madeleine Berner" userId="b027ebf8-a24b-4991-a730-71774707ec6b" providerId="ADAL" clId="{356A9D76-DBFE-4E90-9915-533AFEC448D5}"/>
    <pc:docChg chg="modSld">
      <pc:chgData name="Madeleine Berner" userId="b027ebf8-a24b-4991-a730-71774707ec6b" providerId="ADAL" clId="{356A9D76-DBFE-4E90-9915-533AFEC448D5}" dt="2024-11-26T09:01:07.456" v="0" actId="729"/>
      <pc:docMkLst>
        <pc:docMk/>
      </pc:docMkLst>
      <pc:sldChg chg="mod modShow">
        <pc:chgData name="Madeleine Berner" userId="b027ebf8-a24b-4991-a730-71774707ec6b" providerId="ADAL" clId="{356A9D76-DBFE-4E90-9915-533AFEC448D5}" dt="2024-11-26T09:01:07.456" v="0" actId="729"/>
        <pc:sldMkLst>
          <pc:docMk/>
          <pc:sldMk cId="1392018350" sldId="610"/>
        </pc:sldMkLst>
      </pc:sldChg>
    </pc:docChg>
  </pc:docChgLst>
  <pc:docChgLst>
    <pc:chgData name="Alexander Blancke / Beyond Bookings" userId="2fe74364-fbeb-4c05-9bc7-3b59bb0faff2" providerId="ADAL" clId="{C341CFE2-7AC6-4F71-9181-99E685316728}"/>
    <pc:docChg chg="undo redo custSel addSld delSld modSld sldOrd">
      <pc:chgData name="Alexander Blancke / Beyond Bookings" userId="2fe74364-fbeb-4c05-9bc7-3b59bb0faff2" providerId="ADAL" clId="{C341CFE2-7AC6-4F71-9181-99E685316728}" dt="2025-01-22T10:05:17.324" v="836" actId="207"/>
      <pc:docMkLst>
        <pc:docMk/>
      </pc:docMkLst>
      <pc:sldChg chg="del ord">
        <pc:chgData name="Alexander Blancke / Beyond Bookings" userId="2fe74364-fbeb-4c05-9bc7-3b59bb0faff2" providerId="ADAL" clId="{C341CFE2-7AC6-4F71-9181-99E685316728}" dt="2025-01-14T11:26:46.105" v="694" actId="47"/>
        <pc:sldMkLst>
          <pc:docMk/>
          <pc:sldMk cId="1147668046" sldId="665"/>
        </pc:sldMkLst>
      </pc:sldChg>
      <pc:sldChg chg="addSp delSp modSp mod ord delAnim modAnim">
        <pc:chgData name="Alexander Blancke / Beyond Bookings" userId="2fe74364-fbeb-4c05-9bc7-3b59bb0faff2" providerId="ADAL" clId="{C341CFE2-7AC6-4F71-9181-99E685316728}" dt="2025-01-22T10:04:24.090" v="830" actId="207"/>
        <pc:sldMkLst>
          <pc:docMk/>
          <pc:sldMk cId="2274076989" sldId="686"/>
        </pc:sldMkLst>
      </pc:sldChg>
      <pc:sldChg chg="del">
        <pc:chgData name="Alexander Blancke / Beyond Bookings" userId="2fe74364-fbeb-4c05-9bc7-3b59bb0faff2" providerId="ADAL" clId="{C341CFE2-7AC6-4F71-9181-99E685316728}" dt="2025-01-14T11:26:19.015" v="690" actId="47"/>
        <pc:sldMkLst>
          <pc:docMk/>
          <pc:sldMk cId="1246961880" sldId="689"/>
        </pc:sldMkLst>
      </pc:sldChg>
      <pc:sldChg chg="modSp del ord">
        <pc:chgData name="Alexander Blancke / Beyond Bookings" userId="2fe74364-fbeb-4c05-9bc7-3b59bb0faff2" providerId="ADAL" clId="{C341CFE2-7AC6-4F71-9181-99E685316728}" dt="2025-01-14T11:26:44.273" v="693" actId="47"/>
        <pc:sldMkLst>
          <pc:docMk/>
          <pc:sldMk cId="4116514446" sldId="690"/>
        </pc:sldMkLst>
      </pc:sldChg>
      <pc:sldChg chg="addSp delSp del mod addAnim delAnim">
        <pc:chgData name="Alexander Blancke / Beyond Bookings" userId="2fe74364-fbeb-4c05-9bc7-3b59bb0faff2" providerId="ADAL" clId="{C341CFE2-7AC6-4F71-9181-99E685316728}" dt="2025-01-14T11:25:05.975" v="655" actId="47"/>
        <pc:sldMkLst>
          <pc:docMk/>
          <pc:sldMk cId="1247817493" sldId="692"/>
        </pc:sldMkLst>
      </pc:sldChg>
      <pc:sldChg chg="addSp delSp modSp mod">
        <pc:chgData name="Alexander Blancke / Beyond Bookings" userId="2fe74364-fbeb-4c05-9bc7-3b59bb0faff2" providerId="ADAL" clId="{C341CFE2-7AC6-4F71-9181-99E685316728}" dt="2025-01-09T15:20:35.378" v="7" actId="465"/>
        <pc:sldMkLst>
          <pc:docMk/>
          <pc:sldMk cId="2647997308" sldId="696"/>
        </pc:sldMkLst>
      </pc:sldChg>
      <pc:sldChg chg="addSp delSp modSp add del mod ord modAnim">
        <pc:chgData name="Alexander Blancke / Beyond Bookings" userId="2fe74364-fbeb-4c05-9bc7-3b59bb0faff2" providerId="ADAL" clId="{C341CFE2-7AC6-4F71-9181-99E685316728}" dt="2025-01-20T16:08:48.009" v="826" actId="47"/>
        <pc:sldMkLst>
          <pc:docMk/>
          <pc:sldMk cId="2409845520" sldId="699"/>
        </pc:sldMkLst>
      </pc:sldChg>
      <pc:sldChg chg="addSp delSp modSp add mod ord delAnim modAnim">
        <pc:chgData name="Alexander Blancke / Beyond Bookings" userId="2fe74364-fbeb-4c05-9bc7-3b59bb0faff2" providerId="ADAL" clId="{C341CFE2-7AC6-4F71-9181-99E685316728}" dt="2025-01-22T10:04:36.791" v="832" actId="207"/>
        <pc:sldMkLst>
          <pc:docMk/>
          <pc:sldMk cId="859061149" sldId="700"/>
        </pc:sldMkLst>
      </pc:sldChg>
      <pc:sldChg chg="delSp add del mod delAnim">
        <pc:chgData name="Alexander Blancke / Beyond Bookings" userId="2fe74364-fbeb-4c05-9bc7-3b59bb0faff2" providerId="ADAL" clId="{C341CFE2-7AC6-4F71-9181-99E685316728}" dt="2025-01-14T11:04:06.172" v="453" actId="47"/>
        <pc:sldMkLst>
          <pc:docMk/>
          <pc:sldMk cId="1596921815" sldId="700"/>
        </pc:sldMkLst>
      </pc:sldChg>
      <pc:sldChg chg="addSp delSp modSp add mod delAnim modAnim">
        <pc:chgData name="Alexander Blancke / Beyond Bookings" userId="2fe74364-fbeb-4c05-9bc7-3b59bb0faff2" providerId="ADAL" clId="{C341CFE2-7AC6-4F71-9181-99E685316728}" dt="2025-01-22T10:05:17.324" v="836" actId="207"/>
        <pc:sldMkLst>
          <pc:docMk/>
          <pc:sldMk cId="869503073" sldId="701"/>
        </pc:sldMkLst>
      </pc:sldChg>
      <pc:sldChg chg="modSp add">
        <pc:chgData name="Alexander Blancke / Beyond Bookings" userId="2fe74364-fbeb-4c05-9bc7-3b59bb0faff2" providerId="ADAL" clId="{C341CFE2-7AC6-4F71-9181-99E685316728}" dt="2025-01-22T10:04:05.095" v="828" actId="207"/>
        <pc:sldMkLst>
          <pc:docMk/>
          <pc:sldMk cId="826373894" sldId="703"/>
        </pc:sldMkLst>
      </pc:sldChg>
      <pc:sldChg chg="add del">
        <pc:chgData name="Alexander Blancke / Beyond Bookings" userId="2fe74364-fbeb-4c05-9bc7-3b59bb0faff2" providerId="ADAL" clId="{C341CFE2-7AC6-4F71-9181-99E685316728}" dt="2025-01-20T15:01:31.064" v="710" actId="47"/>
        <pc:sldMkLst>
          <pc:docMk/>
          <pc:sldMk cId="1394644299" sldId="703"/>
        </pc:sldMkLst>
      </pc:sldChg>
      <pc:sldChg chg="addSp delSp modSp add del mod">
        <pc:chgData name="Alexander Blancke / Beyond Bookings" userId="2fe74364-fbeb-4c05-9bc7-3b59bb0faff2" providerId="ADAL" clId="{C341CFE2-7AC6-4F71-9181-99E685316728}" dt="2025-01-20T15:13:40.005" v="770" actId="47"/>
        <pc:sldMkLst>
          <pc:docMk/>
          <pc:sldMk cId="3888997370" sldId="703"/>
        </pc:sldMkLst>
      </pc:sldChg>
    </pc:docChg>
  </pc:docChgLst>
  <pc:docChgLst>
    <pc:chgData name="Ariane Landes" userId="de89db8e-da7f-413d-b48b-072b71296f97" providerId="ADAL" clId="{6B7CB180-EB1A-4B9E-A28C-AFE7E79C8C54}"/>
    <pc:docChg chg="custSel modSld modMainMaster">
      <pc:chgData name="Ariane Landes" userId="de89db8e-da7f-413d-b48b-072b71296f97" providerId="ADAL" clId="{6B7CB180-EB1A-4B9E-A28C-AFE7E79C8C54}" dt="2024-09-23T15:15:25.483" v="6" actId="478"/>
      <pc:docMkLst>
        <pc:docMk/>
      </pc:docMkLst>
      <pc:sldChg chg="modSp">
        <pc:chgData name="Ariane Landes" userId="de89db8e-da7f-413d-b48b-072b71296f97" providerId="ADAL" clId="{6B7CB180-EB1A-4B9E-A28C-AFE7E79C8C54}" dt="2024-09-23T14:50:45.285" v="1"/>
        <pc:sldMkLst>
          <pc:docMk/>
          <pc:sldMk cId="905874934" sldId="631"/>
        </pc:sldMkLst>
      </pc:sldChg>
      <pc:sldChg chg="addSp delSp modSp mod">
        <pc:chgData name="Ariane Landes" userId="de89db8e-da7f-413d-b48b-072b71296f97" providerId="ADAL" clId="{6B7CB180-EB1A-4B9E-A28C-AFE7E79C8C54}" dt="2024-09-23T15:15:25.483" v="6" actId="478"/>
        <pc:sldMkLst>
          <pc:docMk/>
          <pc:sldMk cId="545728768" sldId="698"/>
        </pc:sldMkLst>
      </pc:sldChg>
      <pc:sldMasterChg chg="modSldLayout">
        <pc:chgData name="Ariane Landes" userId="de89db8e-da7f-413d-b48b-072b71296f97" providerId="ADAL" clId="{6B7CB180-EB1A-4B9E-A28C-AFE7E79C8C54}" dt="2024-09-23T14:48:20.937" v="0" actId="27636"/>
        <pc:sldMasterMkLst>
          <pc:docMk/>
          <pc:sldMasterMk cId="1001626285" sldId="2147483660"/>
        </pc:sldMasterMkLst>
        <pc:sldLayoutChg chg="modSp mod">
          <pc:chgData name="Ariane Landes" userId="de89db8e-da7f-413d-b48b-072b71296f97" providerId="ADAL" clId="{6B7CB180-EB1A-4B9E-A28C-AFE7E79C8C54}" dt="2024-09-23T14:48:20.937" v="0" actId="27636"/>
          <pc:sldLayoutMkLst>
            <pc:docMk/>
            <pc:sldMasterMk cId="1001626285" sldId="2147483660"/>
            <pc:sldLayoutMk cId="390803209" sldId="2147483752"/>
          </pc:sldLayoutMkLst>
        </pc:sldLayoutChg>
      </pc:sldMasterChg>
    </pc:docChg>
  </pc:docChgLst>
  <pc:docChgLst>
    <pc:chgData name="Madeleine Berner" userId="b027ebf8-a24b-4991-a730-71774707ec6b" providerId="ADAL" clId="{56A87E6B-9CB7-446F-874C-F467A2E23CFA}"/>
    <pc:docChg chg="modSld">
      <pc:chgData name="Madeleine Berner" userId="b027ebf8-a24b-4991-a730-71774707ec6b" providerId="ADAL" clId="{56A87E6B-9CB7-446F-874C-F467A2E23CFA}" dt="2024-10-09T07:18:32.481" v="1"/>
      <pc:docMkLst>
        <pc:docMk/>
      </pc:docMkLst>
      <pc:sldChg chg="modAnim">
        <pc:chgData name="Madeleine Berner" userId="b027ebf8-a24b-4991-a730-71774707ec6b" providerId="ADAL" clId="{56A87E6B-9CB7-446F-874C-F467A2E23CFA}" dt="2024-10-09T07:18:22.996" v="0"/>
        <pc:sldMkLst>
          <pc:docMk/>
          <pc:sldMk cId="1831475736" sldId="661"/>
        </pc:sldMkLst>
      </pc:sldChg>
      <pc:sldChg chg="modAnim">
        <pc:chgData name="Madeleine Berner" userId="b027ebf8-a24b-4991-a730-71774707ec6b" providerId="ADAL" clId="{56A87E6B-9CB7-446F-874C-F467A2E23CFA}" dt="2024-10-09T07:18:32.481" v="1"/>
        <pc:sldMkLst>
          <pc:docMk/>
          <pc:sldMk cId="545728768" sldId="698"/>
        </pc:sldMkLst>
      </pc:sldChg>
    </pc:docChg>
  </pc:docChgLst>
  <pc:docChgLst>
    <pc:chgData name="Chiara Lotto" userId="743c4b9c-53dd-4571-b7c8-8c3ddead6a8c" providerId="ADAL" clId="{148C8638-966D-4880-8BCD-89FAD1880C6D}"/>
    <pc:docChg chg="undo custSel addSld delSld modSld sldOrd">
      <pc:chgData name="Chiara Lotto" userId="743c4b9c-53dd-4571-b7c8-8c3ddead6a8c" providerId="ADAL" clId="{148C8638-966D-4880-8BCD-89FAD1880C6D}" dt="2024-11-20T11:01:47.294" v="28" actId="47"/>
      <pc:docMkLst>
        <pc:docMk/>
      </pc:docMkLst>
      <pc:sldChg chg="add del">
        <pc:chgData name="Chiara Lotto" userId="743c4b9c-53dd-4571-b7c8-8c3ddead6a8c" providerId="ADAL" clId="{148C8638-966D-4880-8BCD-89FAD1880C6D}" dt="2024-11-20T11:01:44.908" v="23" actId="47"/>
        <pc:sldMkLst>
          <pc:docMk/>
          <pc:sldMk cId="905874934" sldId="631"/>
        </pc:sldMkLst>
      </pc:sldChg>
      <pc:sldChg chg="add del">
        <pc:chgData name="Chiara Lotto" userId="743c4b9c-53dd-4571-b7c8-8c3ddead6a8c" providerId="ADAL" clId="{148C8638-966D-4880-8BCD-89FAD1880C6D}" dt="2024-11-20T11:01:44.656" v="22" actId="47"/>
        <pc:sldMkLst>
          <pc:docMk/>
          <pc:sldMk cId="536414916" sldId="632"/>
        </pc:sldMkLst>
      </pc:sldChg>
      <pc:sldChg chg="add del">
        <pc:chgData name="Chiara Lotto" userId="743c4b9c-53dd-4571-b7c8-8c3ddead6a8c" providerId="ADAL" clId="{148C8638-966D-4880-8BCD-89FAD1880C6D}" dt="2024-11-20T11:01:46.399" v="26" actId="47"/>
        <pc:sldMkLst>
          <pc:docMk/>
          <pc:sldMk cId="1410663845" sldId="659"/>
        </pc:sldMkLst>
      </pc:sldChg>
      <pc:sldChg chg="add del">
        <pc:chgData name="Chiara Lotto" userId="743c4b9c-53dd-4571-b7c8-8c3ddead6a8c" providerId="ADAL" clId="{148C8638-966D-4880-8BCD-89FAD1880C6D}" dt="2024-11-20T11:01:45.755" v="25" actId="47"/>
        <pc:sldMkLst>
          <pc:docMk/>
          <pc:sldMk cId="3033601440" sldId="660"/>
        </pc:sldMkLst>
      </pc:sldChg>
      <pc:sldChg chg="add del">
        <pc:chgData name="Chiara Lotto" userId="743c4b9c-53dd-4571-b7c8-8c3ddead6a8c" providerId="ADAL" clId="{148C8638-966D-4880-8BCD-89FAD1880C6D}" dt="2024-11-20T11:01:45.269" v="24" actId="47"/>
        <pc:sldMkLst>
          <pc:docMk/>
          <pc:sldMk cId="1831475736" sldId="661"/>
        </pc:sldMkLst>
      </pc:sldChg>
      <pc:sldChg chg="add del">
        <pc:chgData name="Chiara Lotto" userId="743c4b9c-53dd-4571-b7c8-8c3ddead6a8c" providerId="ADAL" clId="{148C8638-966D-4880-8BCD-89FAD1880C6D}" dt="2024-11-20T11:01:43.858" v="20" actId="47"/>
        <pc:sldMkLst>
          <pc:docMk/>
          <pc:sldMk cId="1662859813" sldId="668"/>
        </pc:sldMkLst>
      </pc:sldChg>
      <pc:sldChg chg="add del">
        <pc:chgData name="Chiara Lotto" userId="743c4b9c-53dd-4571-b7c8-8c3ddead6a8c" providerId="ADAL" clId="{148C8638-966D-4880-8BCD-89FAD1880C6D}" dt="2024-11-20T11:01:43.354" v="19" actId="47"/>
        <pc:sldMkLst>
          <pc:docMk/>
          <pc:sldMk cId="3754494534" sldId="670"/>
        </pc:sldMkLst>
      </pc:sldChg>
      <pc:sldChg chg="add del">
        <pc:chgData name="Chiara Lotto" userId="743c4b9c-53dd-4571-b7c8-8c3ddead6a8c" providerId="ADAL" clId="{148C8638-966D-4880-8BCD-89FAD1880C6D}" dt="2024-11-20T11:01:46.824" v="27" actId="47"/>
        <pc:sldMkLst>
          <pc:docMk/>
          <pc:sldMk cId="614455211" sldId="680"/>
        </pc:sldMkLst>
      </pc:sldChg>
      <pc:sldChg chg="add del">
        <pc:chgData name="Chiara Lotto" userId="743c4b9c-53dd-4571-b7c8-8c3ddead6a8c" providerId="ADAL" clId="{148C8638-966D-4880-8BCD-89FAD1880C6D}" dt="2024-11-20T11:01:42.333" v="17" actId="47"/>
        <pc:sldMkLst>
          <pc:docMk/>
          <pc:sldMk cId="4127365536" sldId="682"/>
        </pc:sldMkLst>
      </pc:sldChg>
      <pc:sldChg chg="add del">
        <pc:chgData name="Chiara Lotto" userId="743c4b9c-53dd-4571-b7c8-8c3ddead6a8c" providerId="ADAL" clId="{148C8638-966D-4880-8BCD-89FAD1880C6D}" dt="2024-11-20T11:01:41.846" v="16" actId="47"/>
        <pc:sldMkLst>
          <pc:docMk/>
          <pc:sldMk cId="1203769710" sldId="683"/>
        </pc:sldMkLst>
      </pc:sldChg>
      <pc:sldChg chg="ord">
        <pc:chgData name="Chiara Lotto" userId="743c4b9c-53dd-4571-b7c8-8c3ddead6a8c" providerId="ADAL" clId="{148C8638-966D-4880-8BCD-89FAD1880C6D}" dt="2024-11-20T11:01:41.281" v="15" actId="20578"/>
        <pc:sldMkLst>
          <pc:docMk/>
          <pc:sldMk cId="3918603636" sldId="684"/>
        </pc:sldMkLst>
      </pc:sldChg>
      <pc:sldChg chg="add del">
        <pc:chgData name="Chiara Lotto" userId="743c4b9c-53dd-4571-b7c8-8c3ddead6a8c" providerId="ADAL" clId="{148C8638-966D-4880-8BCD-89FAD1880C6D}" dt="2024-11-20T11:01:44.295" v="21" actId="47"/>
        <pc:sldMkLst>
          <pc:docMk/>
          <pc:sldMk cId="1246961880" sldId="689"/>
        </pc:sldMkLst>
      </pc:sldChg>
      <pc:sldChg chg="add del">
        <pc:chgData name="Chiara Lotto" userId="743c4b9c-53dd-4571-b7c8-8c3ddead6a8c" providerId="ADAL" clId="{148C8638-966D-4880-8BCD-89FAD1880C6D}" dt="2024-11-20T11:01:47.294" v="28" actId="47"/>
        <pc:sldMkLst>
          <pc:docMk/>
          <pc:sldMk cId="4116514446" sldId="690"/>
        </pc:sldMkLst>
      </pc:sldChg>
      <pc:sldChg chg="add del">
        <pc:chgData name="Chiara Lotto" userId="743c4b9c-53dd-4571-b7c8-8c3ddead6a8c" providerId="ADAL" clId="{148C8638-966D-4880-8BCD-89FAD1880C6D}" dt="2024-11-20T11:01:43.322" v="18" actId="47"/>
        <pc:sldMkLst>
          <pc:docMk/>
          <pc:sldMk cId="448460983" sldId="69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8022994-2961-4694-AE09-BB20A85717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5302" cy="502105"/>
          </a:xfrm>
          <a:prstGeom prst="rect">
            <a:avLst/>
          </a:prstGeom>
        </p:spPr>
        <p:txBody>
          <a:bodyPr vert="horz" lIns="89181" tIns="44591" rIns="89181" bIns="44591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B6652C0-E31F-4166-BAAE-4118F4F62A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909" y="1"/>
            <a:ext cx="2985301" cy="502105"/>
          </a:xfrm>
          <a:prstGeom prst="rect">
            <a:avLst/>
          </a:prstGeom>
        </p:spPr>
        <p:txBody>
          <a:bodyPr vert="horz" lIns="89181" tIns="44591" rIns="89181" bIns="44591" rtlCol="0"/>
          <a:lstStyle>
            <a:lvl1pPr algn="r">
              <a:defRPr sz="1200"/>
            </a:lvl1pPr>
          </a:lstStyle>
          <a:p>
            <a:fld id="{A84CE943-EC85-4B5B-972C-D7955DB6EDC4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587A27-3465-47F4-BEE0-54A7D6C692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9783"/>
            <a:ext cx="2985302" cy="502105"/>
          </a:xfrm>
          <a:prstGeom prst="rect">
            <a:avLst/>
          </a:prstGeom>
        </p:spPr>
        <p:txBody>
          <a:bodyPr vert="horz" lIns="89181" tIns="44591" rIns="89181" bIns="44591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D061D7-665C-4C8F-8440-AE7588DEC7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909" y="9519783"/>
            <a:ext cx="2985301" cy="502105"/>
          </a:xfrm>
          <a:prstGeom prst="rect">
            <a:avLst/>
          </a:prstGeom>
        </p:spPr>
        <p:txBody>
          <a:bodyPr vert="horz" lIns="89181" tIns="44591" rIns="89181" bIns="44591" rtlCol="0" anchor="b"/>
          <a:lstStyle>
            <a:lvl1pPr algn="r">
              <a:defRPr sz="1200"/>
            </a:lvl1pPr>
          </a:lstStyle>
          <a:p>
            <a:fld id="{C4076EC9-E075-404B-A31B-4EDA3647C8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54614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5558" cy="502835"/>
          </a:xfrm>
          <a:prstGeom prst="rect">
            <a:avLst/>
          </a:prstGeom>
        </p:spPr>
        <p:txBody>
          <a:bodyPr vert="horz" lIns="96628" tIns="48314" rIns="96628" bIns="4831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2598" y="0"/>
            <a:ext cx="2985558" cy="502835"/>
          </a:xfrm>
          <a:prstGeom prst="rect">
            <a:avLst/>
          </a:prstGeom>
        </p:spPr>
        <p:txBody>
          <a:bodyPr vert="horz" lIns="96628" tIns="48314" rIns="96628" bIns="48314" rtlCol="0"/>
          <a:lstStyle>
            <a:lvl1pPr algn="r">
              <a:defRPr sz="1300"/>
            </a:lvl1pPr>
          </a:lstStyle>
          <a:p>
            <a:fld id="{229C9FCF-6E01-40A9-999D-DA1E059E5674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11862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8" tIns="48314" rIns="96628" bIns="48314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975" y="4823033"/>
            <a:ext cx="5511800" cy="3946119"/>
          </a:xfrm>
          <a:prstGeom prst="rect">
            <a:avLst/>
          </a:prstGeom>
        </p:spPr>
        <p:txBody>
          <a:bodyPr vert="horz" lIns="96628" tIns="48314" rIns="96628" bIns="48314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519056"/>
            <a:ext cx="2985558" cy="502834"/>
          </a:xfrm>
          <a:prstGeom prst="rect">
            <a:avLst/>
          </a:prstGeom>
        </p:spPr>
        <p:txBody>
          <a:bodyPr vert="horz" lIns="96628" tIns="48314" rIns="96628" bIns="4831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2598" y="9519056"/>
            <a:ext cx="2985558" cy="502834"/>
          </a:xfrm>
          <a:prstGeom prst="rect">
            <a:avLst/>
          </a:prstGeom>
        </p:spPr>
        <p:txBody>
          <a:bodyPr vert="horz" lIns="96628" tIns="48314" rIns="96628" bIns="48314" rtlCol="0" anchor="b"/>
          <a:lstStyle>
            <a:lvl1pPr algn="r">
              <a:defRPr sz="1300"/>
            </a:lvl1pPr>
          </a:lstStyle>
          <a:p>
            <a:fld id="{5EAE4C5D-141F-44E3-AC2C-4E32D9B6ABA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8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eyondbookings.sharepoint.com/:f:/s/BeyondBookingsGmbH/Eib_-wZVavJItUxbObXx4w8B8feNc-SFhkXKUQNC0J_qtQ?e=mC4vSV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E4C5D-141F-44E3-AC2C-4E32D9B6AB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8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6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ADDF86-7C12-4B31-8589-E52336B3C686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9429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E4C5D-141F-44E3-AC2C-4E32D9B6ABA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397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E4C5D-141F-44E3-AC2C-4E32D9B6ABA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255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E4C5D-141F-44E3-AC2C-4E32D9B6ABA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8250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E4C5D-141F-44E3-AC2C-4E32D9B6ABA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8250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E4C5D-141F-44E3-AC2C-4E32D9B6AB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09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E4C5D-141F-44E3-AC2C-4E32D9B6ABA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5994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E4C5D-141F-44E3-AC2C-4E32D9B6ABA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7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E4C5D-141F-44E3-AC2C-4E32D9B6ABA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922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E4C5D-141F-44E3-AC2C-4E32D9B6ABA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278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7E337-4304-29AC-AE5E-ED84D04C8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B2E937-2A1F-3A05-4F46-9E46BC8473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7EAECF-8E0D-E351-A131-2B82BF135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964F2-9566-8E59-37F0-88572D2403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6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ADDF86-7C12-4B31-8589-E52336B3C686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8765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Bilder zu den Produkten bitte aus dem Ordner: </a:t>
            </a:r>
            <a:r>
              <a:rPr lang="de-DE" err="1">
                <a:hlinkClick r:id="rId3"/>
              </a:rPr>
              <a:t>Produktkatalog_Bilder</a:t>
            </a:r>
            <a:r>
              <a:rPr lang="de-DE"/>
              <a:t> nehmen.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18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E4C5D-141F-44E3-AC2C-4E32D9B6ABAA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8918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107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71C11-D9E7-6FF1-B772-D9D572E28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8C96711-0565-FA97-B10A-1868739036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00F223-D293-41BA-B8CF-D43911091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B6592A-6E16-ED3F-F40F-5C16B78FEE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18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E4C5D-141F-44E3-AC2C-4E32D9B6ABAA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8918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6191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Spalte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8">
            <a:extLst>
              <a:ext uri="{FF2B5EF4-FFF2-40B4-BE49-F238E27FC236}">
                <a16:creationId xmlns:a16="http://schemas.microsoft.com/office/drawing/2014/main" id="{50A9F293-3207-14D0-3AA9-505323527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10700" y="6356350"/>
            <a:ext cx="1365250" cy="365125"/>
          </a:xfrm>
        </p:spPr>
        <p:txBody>
          <a:bodyPr/>
          <a:lstStyle>
            <a:lvl1pPr>
              <a:defRPr sz="800"/>
            </a:lvl1pPr>
          </a:lstStyle>
          <a:p>
            <a:fld id="{8073C83D-2779-44CF-AAFB-B5FFC4DC8EF2}" type="datetime1">
              <a:rPr lang="de-DE" smtClean="0"/>
              <a:t>30.06.2025</a:t>
            </a:fld>
            <a:endParaRPr lang="en-US"/>
          </a:p>
        </p:txBody>
      </p:sp>
      <p:sp>
        <p:nvSpPr>
          <p:cNvPr id="7" name="Foliennummernplatzhalter 9">
            <a:extLst>
              <a:ext uri="{FF2B5EF4-FFF2-40B4-BE49-F238E27FC236}">
                <a16:creationId xmlns:a16="http://schemas.microsoft.com/office/drawing/2014/main" id="{1B4FA820-F74E-7387-A03D-096D59611E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77550" y="6356350"/>
            <a:ext cx="476250" cy="365125"/>
          </a:xfrm>
        </p:spPr>
        <p:txBody>
          <a:bodyPr/>
          <a:lstStyle>
            <a:lvl1pPr>
              <a:defRPr sz="800"/>
            </a:lvl1pPr>
          </a:lstStyle>
          <a:p>
            <a:fld id="{14C24621-0CFF-4B82-B044-6824FB82A063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89F88D0-3491-2E8A-0E8E-4AADF71E56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541" b="8453"/>
          <a:stretch/>
        </p:blipFill>
        <p:spPr>
          <a:xfrm>
            <a:off x="659961" y="4623578"/>
            <a:ext cx="10861185" cy="170780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04F1584-5AFE-CF78-5523-3BF81E42642B}"/>
              </a:ext>
            </a:extLst>
          </p:cNvPr>
          <p:cNvSpPr/>
          <p:nvPr userDrawn="1"/>
        </p:nvSpPr>
        <p:spPr>
          <a:xfrm>
            <a:off x="-10890" y="6321752"/>
            <a:ext cx="12202889" cy="536248"/>
          </a:xfrm>
          <a:prstGeom prst="rect">
            <a:avLst/>
          </a:prstGeom>
          <a:solidFill>
            <a:srgbClr val="88E7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Datumsplatzhalter 2">
            <a:extLst>
              <a:ext uri="{FF2B5EF4-FFF2-40B4-BE49-F238E27FC236}">
                <a16:creationId xmlns:a16="http://schemas.microsoft.com/office/drawing/2014/main" id="{524AC4FA-8047-FAB6-0E22-15ED0460FC6F}"/>
              </a:ext>
            </a:extLst>
          </p:cNvPr>
          <p:cNvSpPr txBox="1">
            <a:spLocks/>
          </p:cNvSpPr>
          <p:nvPr userDrawn="1"/>
        </p:nvSpPr>
        <p:spPr>
          <a:xfrm>
            <a:off x="11403495" y="6087469"/>
            <a:ext cx="838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DF05A4-E5B6-4DD6-ADBF-A901F3A08210}" type="datetime1">
              <a:rPr lang="de-DE" sz="900" smtClean="0"/>
              <a:pPr/>
              <a:t>30.06.2025</a:t>
            </a:fld>
            <a:endParaRPr lang="en-US" sz="105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988CE8C-63BA-CA5C-4FA3-2837A562E2E1}"/>
              </a:ext>
            </a:extLst>
          </p:cNvPr>
          <p:cNvSpPr txBox="1"/>
          <p:nvPr userDrawn="1"/>
        </p:nvSpPr>
        <p:spPr>
          <a:xfrm>
            <a:off x="-10892" y="6366289"/>
            <a:ext cx="12202889" cy="38754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spcAft>
                <a:spcPts val="600"/>
              </a:spcAft>
              <a:defRPr sz="1300" b="1" kern="0">
                <a:solidFill>
                  <a:schemeClr val="tx1">
                    <a:lumMod val="65000"/>
                    <a:lumOff val="35000"/>
                  </a:schemeClr>
                </a:solidFill>
                <a:ea typeface="Gadug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Flexible Finanzierung  |  Höhere Liquidität  |  Geringere Kosten  |  Gesteigerte Auslastung  |  Mehr Umsatz  |  Digitaler Buchungsprozess</a:t>
            </a:r>
          </a:p>
        </p:txBody>
      </p:sp>
      <p:pic>
        <p:nvPicPr>
          <p:cNvPr id="10" name="Grafik 9" descr="Ein Bild, das Grafiken, Logo, Schrift, Grafikdesign enthält.&#10;&#10;Automatisch generierte Beschreibung">
            <a:extLst>
              <a:ext uri="{FF2B5EF4-FFF2-40B4-BE49-F238E27FC236}">
                <a16:creationId xmlns:a16="http://schemas.microsoft.com/office/drawing/2014/main" id="{CBDDB858-FE0A-46E0-3D14-58FF1E46FB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71742" y="799949"/>
            <a:ext cx="614712" cy="6147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1BEE9B2-1CBE-4A33-A47E-9E51BD891C5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58911" y="797627"/>
            <a:ext cx="689123" cy="614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10EF46F-232F-8E27-F7CC-C4555687A0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10162" y="797626"/>
            <a:ext cx="459454" cy="6147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fik 13" descr="Ein Bild, das Grafiken, Schrift, Grafikdesign, Design enthält.&#10;&#10;Automatisch generierte Beschreibung">
            <a:extLst>
              <a:ext uri="{FF2B5EF4-FFF2-40B4-BE49-F238E27FC236}">
                <a16:creationId xmlns:a16="http://schemas.microsoft.com/office/drawing/2014/main" id="{1B70B22A-E490-01DD-3587-33DCF32885D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093325" y="797626"/>
            <a:ext cx="1182611" cy="6147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fik 4" descr="A black background with blue text&#10;&#10;Automatisch generierte Beschreibung">
            <a:extLst>
              <a:ext uri="{FF2B5EF4-FFF2-40B4-BE49-F238E27FC236}">
                <a16:creationId xmlns:a16="http://schemas.microsoft.com/office/drawing/2014/main" id="{587E7418-B699-0D63-3E0E-17481D5E634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59961" y="489413"/>
            <a:ext cx="3517543" cy="12311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058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  <a:lvl3pPr>
              <a:defRPr sz="1200">
                <a:solidFill>
                  <a:schemeClr val="accent3"/>
                </a:solidFill>
              </a:defRPr>
            </a:lvl3pPr>
            <a:lvl4pPr>
              <a:defRPr sz="1100">
                <a:solidFill>
                  <a:schemeClr val="accent3"/>
                </a:solidFill>
              </a:defRPr>
            </a:lvl4pPr>
            <a:lvl5pPr>
              <a:defRPr sz="1100">
                <a:solidFill>
                  <a:schemeClr val="accent3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fld id="{8073C83D-2779-44CF-AAFB-B5FFC4DC8EF2}" type="datetime1">
              <a:rPr lang="de-DE" smtClean="0"/>
              <a:t>30.06.2025</a:t>
            </a:fld>
            <a:endParaRPr lang="en-US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4C24621-0CFF-4B82-B044-6824FB82A063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2253B-55BA-4400-93D8-5AB9BF12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5" name="Grafik 4" descr="A white circle with blue and white logo&#10;&#10;Automatisch generierte Beschreibung">
            <a:extLst>
              <a:ext uri="{FF2B5EF4-FFF2-40B4-BE49-F238E27FC236}">
                <a16:creationId xmlns:a16="http://schemas.microsoft.com/office/drawing/2014/main" id="{93EEFE5C-ACC2-B2A4-2D16-999568C0A3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1347" t="16996" r="13293" b="15002"/>
          <a:stretch/>
        </p:blipFill>
        <p:spPr>
          <a:xfrm>
            <a:off x="11383006" y="51694"/>
            <a:ext cx="736256" cy="6643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5089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75402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  <a:lvl3pPr>
              <a:defRPr sz="1200">
                <a:solidFill>
                  <a:schemeClr val="accent3"/>
                </a:solidFill>
              </a:defRPr>
            </a:lvl3pPr>
            <a:lvl4pPr>
              <a:defRPr sz="1100">
                <a:solidFill>
                  <a:schemeClr val="accent3"/>
                </a:solidFill>
              </a:defRPr>
            </a:lvl4pPr>
            <a:lvl5pPr>
              <a:defRPr sz="1100">
                <a:solidFill>
                  <a:schemeClr val="accent3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75402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  <a:lvl3pPr>
              <a:defRPr sz="1200">
                <a:solidFill>
                  <a:schemeClr val="accent3"/>
                </a:solidFill>
              </a:defRPr>
            </a:lvl3pPr>
            <a:lvl4pPr>
              <a:defRPr sz="1100">
                <a:solidFill>
                  <a:schemeClr val="accent3"/>
                </a:solidFill>
              </a:defRPr>
            </a:lvl4pPr>
            <a:lvl5pPr>
              <a:defRPr sz="1100">
                <a:solidFill>
                  <a:schemeClr val="accent3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0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838200" y="568328"/>
            <a:ext cx="10515600" cy="8778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fld id="{DC9F9CBA-C039-4AE9-9E08-BB83FA020220}" type="datetime1">
              <a:rPr lang="de-DE" smtClean="0"/>
              <a:t>30.06.2025</a:t>
            </a:fld>
            <a:endParaRPr lang="en-US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7D908919-0E1E-492D-B513-C6C30DAC8A6F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Grafik 6" descr="A white circle with blue and white logo&#10;&#10;Automatisch generierte Beschreibung">
            <a:extLst>
              <a:ext uri="{FF2B5EF4-FFF2-40B4-BE49-F238E27FC236}">
                <a16:creationId xmlns:a16="http://schemas.microsoft.com/office/drawing/2014/main" id="{0217306E-6D75-2684-0B64-4E43DF10FA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1347" t="16996" r="13293" b="15002"/>
          <a:stretch/>
        </p:blipFill>
        <p:spPr>
          <a:xfrm>
            <a:off x="11383006" y="51694"/>
            <a:ext cx="736256" cy="66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9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r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3356475" cy="75402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3356475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  <a:lvl3pPr>
              <a:defRPr sz="1200">
                <a:solidFill>
                  <a:schemeClr val="accent3"/>
                </a:solidFill>
              </a:defRPr>
            </a:lvl3pPr>
            <a:lvl4pPr>
              <a:defRPr sz="1100">
                <a:solidFill>
                  <a:schemeClr val="accent3"/>
                </a:solidFill>
              </a:defRPr>
            </a:lvl4pPr>
            <a:lvl5pPr>
              <a:defRPr sz="1100">
                <a:solidFill>
                  <a:schemeClr val="accent3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02027" y="1681163"/>
            <a:ext cx="3373005" cy="75402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4402028" y="2505075"/>
            <a:ext cx="337300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  <a:lvl3pPr>
              <a:defRPr sz="1200">
                <a:solidFill>
                  <a:schemeClr val="accent3"/>
                </a:solidFill>
              </a:defRPr>
            </a:lvl3pPr>
            <a:lvl4pPr>
              <a:defRPr sz="1100">
                <a:solidFill>
                  <a:schemeClr val="accent3"/>
                </a:solidFill>
              </a:defRPr>
            </a:lvl4pPr>
            <a:lvl5pPr>
              <a:defRPr sz="1100">
                <a:solidFill>
                  <a:schemeClr val="accent3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0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838200" y="568328"/>
            <a:ext cx="10515600" cy="8778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fld id="{CF2E8353-66F4-4FAC-A9D7-90749FF46966}" type="datetime1">
              <a:rPr lang="de-DE" smtClean="0"/>
              <a:t>30.06.2025</a:t>
            </a:fld>
            <a:endParaRPr lang="en-US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7D908919-0E1E-492D-B513-C6C30DAC8A6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980795" y="1681163"/>
            <a:ext cx="3373005" cy="75402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7980795" y="2505075"/>
            <a:ext cx="3373005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  <a:lvl3pPr>
              <a:defRPr sz="1200">
                <a:solidFill>
                  <a:schemeClr val="accent3"/>
                </a:solidFill>
              </a:defRPr>
            </a:lvl3pPr>
            <a:lvl4pPr>
              <a:defRPr sz="1100">
                <a:solidFill>
                  <a:schemeClr val="accent3"/>
                </a:solidFill>
              </a:defRPr>
            </a:lvl4pPr>
            <a:lvl5pPr>
              <a:defRPr sz="1100">
                <a:solidFill>
                  <a:schemeClr val="accent3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7" name="Grafik 6" descr="A white circle with blue and white logo&#10;&#10;Automatisch generierte Beschreibung">
            <a:extLst>
              <a:ext uri="{FF2B5EF4-FFF2-40B4-BE49-F238E27FC236}">
                <a16:creationId xmlns:a16="http://schemas.microsoft.com/office/drawing/2014/main" id="{9C99CB17-4E99-962A-5881-565AB69270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1347" t="16996" r="13293" b="15002"/>
          <a:stretch/>
        </p:blipFill>
        <p:spPr>
          <a:xfrm>
            <a:off x="11383006" y="51694"/>
            <a:ext cx="736256" cy="66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37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838200" y="568328"/>
            <a:ext cx="10515600" cy="8778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fld id="{9A30A4E8-6223-4174-A12B-C3F881FC5AC6}" type="datetime1">
              <a:rPr lang="de-DE" smtClean="0"/>
              <a:t>30.06.2025</a:t>
            </a:fld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7D908919-0E1E-492D-B513-C6C30DAC8A6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44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E437B9-6E7F-4CA5-99B1-72E2C5817DBB}"/>
              </a:ext>
            </a:extLst>
          </p:cNvPr>
          <p:cNvSpPr/>
          <p:nvPr userDrawn="1"/>
        </p:nvSpPr>
        <p:spPr>
          <a:xfrm>
            <a:off x="8611687" y="0"/>
            <a:ext cx="3609978" cy="6858000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>
          <a:xfrm>
            <a:off x="6566987" y="6356350"/>
            <a:ext cx="1365250" cy="365125"/>
          </a:xfrm>
        </p:spPr>
        <p:txBody>
          <a:bodyPr/>
          <a:lstStyle>
            <a:lvl1pPr>
              <a:defRPr sz="800"/>
            </a:lvl1pPr>
          </a:lstStyle>
          <a:p>
            <a:fld id="{4D5D64AD-57AA-4B50-89AF-78C77E014C86}" type="datetime1">
              <a:rPr lang="de-DE" smtClean="0"/>
              <a:t>30.06.2025</a:t>
            </a:fld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B7869B5-05FF-4669-8BA7-D73453A9F267}"/>
              </a:ext>
            </a:extLst>
          </p:cNvPr>
          <p:cNvSpPr/>
          <p:nvPr userDrawn="1"/>
        </p:nvSpPr>
        <p:spPr>
          <a:xfrm rot="5400000">
            <a:off x="5601786" y="3009898"/>
            <a:ext cx="6858003" cy="83820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8033837" y="6356350"/>
            <a:ext cx="476250" cy="365125"/>
          </a:xfrm>
        </p:spPr>
        <p:txBody>
          <a:bodyPr/>
          <a:lstStyle>
            <a:lvl1pPr>
              <a:defRPr sz="800"/>
            </a:lvl1pPr>
          </a:lstStyle>
          <a:p>
            <a:fld id="{7D908919-0E1E-492D-B513-C6C30DAC8A6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4E2D9A-0B0A-4C34-9591-F0C84CC9B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8327"/>
            <a:ext cx="7743824" cy="87397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pic>
        <p:nvPicPr>
          <p:cNvPr id="5" name="Grafik 4" descr="A white circle with blue and white logo&#10;&#10;Automatisch generierte Beschreibung">
            <a:extLst>
              <a:ext uri="{FF2B5EF4-FFF2-40B4-BE49-F238E27FC236}">
                <a16:creationId xmlns:a16="http://schemas.microsoft.com/office/drawing/2014/main" id="{C8CCCBEF-746C-D46C-7602-1292D87AD4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1347" t="16996" r="13293" b="15002"/>
          <a:stretch/>
        </p:blipFill>
        <p:spPr>
          <a:xfrm>
            <a:off x="11406552" y="109346"/>
            <a:ext cx="608476" cy="5490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134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Third Arr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E437B9-6E7F-4CA5-99B1-72E2C5817DBB}"/>
              </a:ext>
            </a:extLst>
          </p:cNvPr>
          <p:cNvSpPr/>
          <p:nvPr userDrawn="1"/>
        </p:nvSpPr>
        <p:spPr>
          <a:xfrm>
            <a:off x="8611687" y="0"/>
            <a:ext cx="3609978" cy="6858000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>
          <a:xfrm>
            <a:off x="6566987" y="6356350"/>
            <a:ext cx="1365250" cy="365125"/>
          </a:xfrm>
        </p:spPr>
        <p:txBody>
          <a:bodyPr/>
          <a:lstStyle>
            <a:lvl1pPr>
              <a:defRPr sz="800"/>
            </a:lvl1pPr>
          </a:lstStyle>
          <a:p>
            <a:fld id="{4D5D64AD-57AA-4B50-89AF-78C77E014C86}" type="datetime1">
              <a:rPr lang="de-DE" smtClean="0"/>
              <a:t>30.06.2025</a:t>
            </a:fld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B7869B5-05FF-4669-8BA7-D73453A9F267}"/>
              </a:ext>
            </a:extLst>
          </p:cNvPr>
          <p:cNvSpPr/>
          <p:nvPr userDrawn="1"/>
        </p:nvSpPr>
        <p:spPr>
          <a:xfrm rot="5400000">
            <a:off x="5601786" y="3009898"/>
            <a:ext cx="6858003" cy="838201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8033837" y="6356350"/>
            <a:ext cx="476250" cy="365125"/>
          </a:xfrm>
        </p:spPr>
        <p:txBody>
          <a:bodyPr/>
          <a:lstStyle>
            <a:lvl1pPr>
              <a:defRPr sz="800"/>
            </a:lvl1pPr>
          </a:lstStyle>
          <a:p>
            <a:fld id="{7D908919-0E1E-492D-B513-C6C30DAC8A6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4E2D9A-0B0A-4C34-9591-F0C84CC9B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8327"/>
            <a:ext cx="7743824" cy="87397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pic>
        <p:nvPicPr>
          <p:cNvPr id="6" name="Grafik 5" descr="A white circle with blue and white logo&#10;&#10;Automatisch generierte Beschreibung">
            <a:extLst>
              <a:ext uri="{FF2B5EF4-FFF2-40B4-BE49-F238E27FC236}">
                <a16:creationId xmlns:a16="http://schemas.microsoft.com/office/drawing/2014/main" id="{BEF9E584-3DC4-88FE-A0D4-32033E63E1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1347" t="16996" r="13293" b="15002"/>
          <a:stretch/>
        </p:blipFill>
        <p:spPr>
          <a:xfrm>
            <a:off x="11406552" y="109346"/>
            <a:ext cx="608476" cy="5490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6727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Third Arr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E437B9-6E7F-4CA5-99B1-72E2C5817DBB}"/>
              </a:ext>
            </a:extLst>
          </p:cNvPr>
          <p:cNvSpPr/>
          <p:nvPr userDrawn="1"/>
        </p:nvSpPr>
        <p:spPr>
          <a:xfrm>
            <a:off x="8611687" y="0"/>
            <a:ext cx="3609978" cy="6858000"/>
          </a:xfrm>
          <a:prstGeom prst="rect">
            <a:avLst/>
          </a:prstGeom>
          <a:solidFill>
            <a:srgbClr val="88E7D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>
          <a:xfrm>
            <a:off x="6566987" y="6356350"/>
            <a:ext cx="1365250" cy="365125"/>
          </a:xfrm>
        </p:spPr>
        <p:txBody>
          <a:bodyPr/>
          <a:lstStyle>
            <a:lvl1pPr>
              <a:defRPr sz="800"/>
            </a:lvl1pPr>
          </a:lstStyle>
          <a:p>
            <a:fld id="{4D5D64AD-57AA-4B50-89AF-78C77E014C86}" type="datetime1">
              <a:rPr lang="de-DE" smtClean="0"/>
              <a:t>30.06.2025</a:t>
            </a:fld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B7869B5-05FF-4669-8BA7-D73453A9F267}"/>
              </a:ext>
            </a:extLst>
          </p:cNvPr>
          <p:cNvSpPr/>
          <p:nvPr userDrawn="1"/>
        </p:nvSpPr>
        <p:spPr>
          <a:xfrm rot="5400000">
            <a:off x="5593319" y="3009898"/>
            <a:ext cx="6858003" cy="838201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8033837" y="6356350"/>
            <a:ext cx="476250" cy="365125"/>
          </a:xfrm>
        </p:spPr>
        <p:txBody>
          <a:bodyPr/>
          <a:lstStyle>
            <a:lvl1pPr>
              <a:defRPr sz="800"/>
            </a:lvl1pPr>
          </a:lstStyle>
          <a:p>
            <a:fld id="{7D908919-0E1E-492D-B513-C6C30DAC8A6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4E2D9A-0B0A-4C34-9591-F0C84CC9B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8327"/>
            <a:ext cx="7743824" cy="87397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pic>
        <p:nvPicPr>
          <p:cNvPr id="6" name="Grafik 5" descr="A white circle with blue and white logo&#10;&#10;Automatisch generierte Beschreibung">
            <a:extLst>
              <a:ext uri="{FF2B5EF4-FFF2-40B4-BE49-F238E27FC236}">
                <a16:creationId xmlns:a16="http://schemas.microsoft.com/office/drawing/2014/main" id="{8E8F813C-6B20-E532-D6AF-5DE5CE3A1E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1347" t="16996" r="13293" b="15002"/>
          <a:stretch/>
        </p:blipFill>
        <p:spPr>
          <a:xfrm>
            <a:off x="11406552" y="109346"/>
            <a:ext cx="608476" cy="5490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23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3DCDF7-7E9E-4665-B64A-F461858181A7}"/>
              </a:ext>
            </a:extLst>
          </p:cNvPr>
          <p:cNvSpPr/>
          <p:nvPr userDrawn="1"/>
        </p:nvSpPr>
        <p:spPr>
          <a:xfrm>
            <a:off x="0" y="-123250"/>
            <a:ext cx="12192000" cy="42236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AE75EA03-7988-4EEB-8298-D1BEA1BEF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9819" y="1128250"/>
            <a:ext cx="5962043" cy="52697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0" indent="0" algn="l">
              <a:buNone/>
              <a:defRPr sz="2800" baseline="0">
                <a:solidFill>
                  <a:srgbClr val="005D97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Textplatzhalter 27">
            <a:extLst>
              <a:ext uri="{FF2B5EF4-FFF2-40B4-BE49-F238E27FC236}">
                <a16:creationId xmlns:a16="http://schemas.microsoft.com/office/drawing/2014/main" id="{8E610FB2-1ADC-4619-862F-48D54724AC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819" y="1988595"/>
            <a:ext cx="5962043" cy="70272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rgbClr val="005D97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platzhalter 29">
            <a:extLst>
              <a:ext uri="{FF2B5EF4-FFF2-40B4-BE49-F238E27FC236}">
                <a16:creationId xmlns:a16="http://schemas.microsoft.com/office/drawing/2014/main" id="{38AB74A3-FACD-443A-B4BC-0654AB824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9819" y="3024693"/>
            <a:ext cx="2874963" cy="2984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rgbClr val="005D97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DA7F7EB-D7A2-6A39-C0DA-F2D38BB6735E}"/>
              </a:ext>
            </a:extLst>
          </p:cNvPr>
          <p:cNvSpPr txBox="1"/>
          <p:nvPr userDrawn="1"/>
        </p:nvSpPr>
        <p:spPr>
          <a:xfrm>
            <a:off x="0" y="5919410"/>
            <a:ext cx="12192000" cy="986358"/>
          </a:xfrm>
          <a:prstGeom prst="rect">
            <a:avLst/>
          </a:prstGeom>
          <a:solidFill>
            <a:srgbClr val="88E7D3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21" name="Picture 4" descr="Bürokratieabbau &amp; Prozessoptimierung | Betterspace (Deutschland)">
            <a:extLst>
              <a:ext uri="{FF2B5EF4-FFF2-40B4-BE49-F238E27FC236}">
                <a16:creationId xmlns:a16="http://schemas.microsoft.com/office/drawing/2014/main" id="{340ADACB-E407-9C58-9401-5AF54D4FC9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727" y="6347879"/>
            <a:ext cx="1138341" cy="29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CF44154-AA42-5DF5-6964-22962C2EC7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4415" b="8694"/>
          <a:stretch/>
        </p:blipFill>
        <p:spPr>
          <a:xfrm>
            <a:off x="86286" y="6350968"/>
            <a:ext cx="890170" cy="291343"/>
          </a:xfrm>
          <a:prstGeom prst="rect">
            <a:avLst/>
          </a:prstGeom>
        </p:spPr>
      </p:pic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D78977ED-32AC-1A5A-55BE-BA418A51CEC1}"/>
              </a:ext>
            </a:extLst>
          </p:cNvPr>
          <p:cNvSpPr txBox="1">
            <a:spLocks/>
          </p:cNvSpPr>
          <p:nvPr userDrawn="1"/>
        </p:nvSpPr>
        <p:spPr>
          <a:xfrm>
            <a:off x="0" y="5935241"/>
            <a:ext cx="12192000" cy="297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1200" b="0" kern="0">
                <a:solidFill>
                  <a:srgbClr val="005D97"/>
                </a:solidFill>
                <a:ea typeface="Gadugi" panose="020B0502040204020203" pitchFamily="34" charset="0"/>
              </a:rPr>
              <a:t>Auszug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</a:rPr>
              <a:t> </a:t>
            </a:r>
            <a:r>
              <a:rPr lang="de-DE" sz="1200" b="0" kern="0">
                <a:solidFill>
                  <a:srgbClr val="005D97"/>
                </a:solidFill>
                <a:ea typeface="Gadugi" panose="020B0502040204020203" pitchFamily="34" charset="0"/>
              </a:rPr>
              <a:t>aus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</a:rPr>
              <a:t> </a:t>
            </a:r>
            <a:r>
              <a:rPr lang="de-DE" sz="1000" b="0" kern="0">
                <a:solidFill>
                  <a:srgbClr val="005D97"/>
                </a:solidFill>
                <a:ea typeface="Gadugi" panose="020B0502040204020203" pitchFamily="34" charset="0"/>
              </a:rPr>
              <a:t>unserem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</a:rPr>
              <a:t> </a:t>
            </a:r>
            <a:r>
              <a:rPr lang="de-DE" sz="1200" b="0" kern="0">
                <a:solidFill>
                  <a:srgbClr val="005D97"/>
                </a:solidFill>
                <a:ea typeface="Gadugi" panose="020B0502040204020203" pitchFamily="34" charset="0"/>
              </a:rPr>
              <a:t>Netzwerk</a:t>
            </a:r>
            <a:r>
              <a:rPr lang="de-DE" sz="1200" kern="0">
                <a:solidFill>
                  <a:srgbClr val="005D97"/>
                </a:solidFill>
                <a:ea typeface="Gadugi" panose="020B0502040204020203" pitchFamily="34" charset="0"/>
              </a:rPr>
              <a:t>:</a:t>
            </a:r>
            <a:r>
              <a:rPr kumimoji="0" lang="de-DE" sz="120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</a:rPr>
              <a:t> </a:t>
            </a:r>
          </a:p>
        </p:txBody>
      </p:sp>
      <p:pic>
        <p:nvPicPr>
          <p:cNvPr id="1026" name="Picture 2" descr="LAN1 Logo">
            <a:extLst>
              <a:ext uri="{FF2B5EF4-FFF2-40B4-BE49-F238E27FC236}">
                <a16:creationId xmlns:a16="http://schemas.microsoft.com/office/drawing/2014/main" id="{7C8E26AA-85F4-4F02-2ED8-871E569C98E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0" b="7697"/>
          <a:stretch/>
        </p:blipFill>
        <p:spPr bwMode="auto">
          <a:xfrm>
            <a:off x="10012464" y="6364684"/>
            <a:ext cx="621875" cy="26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ammade Logo">
            <a:extLst>
              <a:ext uri="{FF2B5EF4-FFF2-40B4-BE49-F238E27FC236}">
                <a16:creationId xmlns:a16="http://schemas.microsoft.com/office/drawing/2014/main" id="{7ABBAEB2-4B1A-B498-F3D1-2F0D595397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417" y="6369945"/>
            <a:ext cx="1101690" cy="25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24E3C49-C077-F8A7-685C-28EA61BB731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0" b="16609"/>
          <a:stretch/>
        </p:blipFill>
        <p:spPr bwMode="auto">
          <a:xfrm>
            <a:off x="1060823" y="6381387"/>
            <a:ext cx="1001537" cy="23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B-Hoteleinrichtungen Logo">
            <a:extLst>
              <a:ext uri="{FF2B5EF4-FFF2-40B4-BE49-F238E27FC236}">
                <a16:creationId xmlns:a16="http://schemas.microsoft.com/office/drawing/2014/main" id="{47E34C11-7397-3E1B-0E25-1C6938EE0C2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8" t="2394" r="13757" b="1"/>
          <a:stretch/>
        </p:blipFill>
        <p:spPr bwMode="auto">
          <a:xfrm>
            <a:off x="4399091" y="6278505"/>
            <a:ext cx="565526" cy="43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ueStewo">
            <a:extLst>
              <a:ext uri="{FF2B5EF4-FFF2-40B4-BE49-F238E27FC236}">
                <a16:creationId xmlns:a16="http://schemas.microsoft.com/office/drawing/2014/main" id="{D5271EAA-6347-7129-A5AE-00DB32DECB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706" y="6364205"/>
            <a:ext cx="827715" cy="26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BA5296C-C24E-4BBB-95F5-99AE089A77A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7" t="26455" r="5372" b="23571"/>
          <a:stretch/>
        </p:blipFill>
        <p:spPr bwMode="auto">
          <a:xfrm>
            <a:off x="5912452" y="6308620"/>
            <a:ext cx="650145" cy="37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WISSFEEL AG - Hotel Inside">
            <a:extLst>
              <a:ext uri="{FF2B5EF4-FFF2-40B4-BE49-F238E27FC236}">
                <a16:creationId xmlns:a16="http://schemas.microsoft.com/office/drawing/2014/main" id="{4D30CEB1-76B8-C58F-D9AF-9DFAA2904E1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41" b="38956"/>
          <a:stretch/>
        </p:blipFill>
        <p:spPr bwMode="auto">
          <a:xfrm>
            <a:off x="8824474" y="6414955"/>
            <a:ext cx="1103623" cy="16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6B63CAD-1B7F-AC5C-155D-1D5A5BC478F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4" t="38406" r="17768" b="37632"/>
          <a:stretch/>
        </p:blipFill>
        <p:spPr bwMode="auto">
          <a:xfrm>
            <a:off x="3369435" y="6338239"/>
            <a:ext cx="945289" cy="31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E6614DA4-A4D6-9E3F-7380-0E5658D269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791" y="6228847"/>
            <a:ext cx="398117" cy="53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13836E6-CE11-F1C1-B443-278F80AF92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97" t="5884" r="13753" b="5542"/>
          <a:stretch/>
        </p:blipFill>
        <p:spPr>
          <a:xfrm>
            <a:off x="6646964" y="6327973"/>
            <a:ext cx="907086" cy="337332"/>
          </a:xfrm>
          <a:prstGeom prst="rect">
            <a:avLst/>
          </a:prstGeom>
        </p:spPr>
      </p:pic>
      <p:pic>
        <p:nvPicPr>
          <p:cNvPr id="9" name="Grafik 8" descr="A white circle with blue and white logo&#10;&#10;Automatisch generierte Beschreibung">
            <a:extLst>
              <a:ext uri="{FF2B5EF4-FFF2-40B4-BE49-F238E27FC236}">
                <a16:creationId xmlns:a16="http://schemas.microsoft.com/office/drawing/2014/main" id="{53D961EF-803E-123A-3CCC-416CFF812DB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 l="11347" t="16996" r="13293" b="15002"/>
          <a:stretch/>
        </p:blipFill>
        <p:spPr>
          <a:xfrm>
            <a:off x="11406552" y="109346"/>
            <a:ext cx="608476" cy="5490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 descr="A blue and white sign with white text&#10;&#10;KI-generierte Inhalte können fehlerhaft sein.">
            <a:extLst>
              <a:ext uri="{FF2B5EF4-FFF2-40B4-BE49-F238E27FC236}">
                <a16:creationId xmlns:a16="http://schemas.microsoft.com/office/drawing/2014/main" id="{A7A09573-4AA3-39C9-BD23-CEB1B5855179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rcRect l="10220" r="14831"/>
          <a:stretch/>
        </p:blipFill>
        <p:spPr>
          <a:xfrm>
            <a:off x="5048984" y="6380983"/>
            <a:ext cx="779101" cy="23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0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3DCDF7-7E9E-4665-B64A-F461858181A7}"/>
              </a:ext>
            </a:extLst>
          </p:cNvPr>
          <p:cNvSpPr/>
          <p:nvPr userDrawn="1"/>
        </p:nvSpPr>
        <p:spPr>
          <a:xfrm>
            <a:off x="0" y="-123250"/>
            <a:ext cx="12192000" cy="42236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AE75EA03-7988-4EEB-8298-D1BEA1BEF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9819" y="1128250"/>
            <a:ext cx="5962043" cy="52697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0" indent="0" algn="l">
              <a:buNone/>
              <a:defRPr sz="2800" baseline="0">
                <a:solidFill>
                  <a:srgbClr val="005D97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Textplatzhalter 27">
            <a:extLst>
              <a:ext uri="{FF2B5EF4-FFF2-40B4-BE49-F238E27FC236}">
                <a16:creationId xmlns:a16="http://schemas.microsoft.com/office/drawing/2014/main" id="{8E610FB2-1ADC-4619-862F-48D54724AC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819" y="1988595"/>
            <a:ext cx="5962043" cy="70272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rgbClr val="005D97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platzhalter 29">
            <a:extLst>
              <a:ext uri="{FF2B5EF4-FFF2-40B4-BE49-F238E27FC236}">
                <a16:creationId xmlns:a16="http://schemas.microsoft.com/office/drawing/2014/main" id="{38AB74A3-FACD-443A-B4BC-0654AB824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9819" y="3024693"/>
            <a:ext cx="2874963" cy="2984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rgbClr val="005D97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DA7F7EB-D7A2-6A39-C0DA-F2D38BB6735E}"/>
              </a:ext>
            </a:extLst>
          </p:cNvPr>
          <p:cNvSpPr txBox="1"/>
          <p:nvPr userDrawn="1"/>
        </p:nvSpPr>
        <p:spPr>
          <a:xfrm>
            <a:off x="0" y="5919410"/>
            <a:ext cx="12192000" cy="986358"/>
          </a:xfrm>
          <a:prstGeom prst="rect">
            <a:avLst/>
          </a:prstGeom>
          <a:solidFill>
            <a:srgbClr val="88E7D3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2075F1-F416-5098-B992-37E1FED74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H="1">
            <a:off x="5679047" y="0"/>
            <a:ext cx="416951" cy="5919410"/>
          </a:xfrm>
          <a:prstGeom prst="rect">
            <a:avLst/>
          </a:prstGeom>
        </p:spPr>
      </p:pic>
      <p:pic>
        <p:nvPicPr>
          <p:cNvPr id="3" name="Grafik 2" descr="A white circle with blue and white logo&#10;&#10;Automatisch generierte Beschreibung">
            <a:extLst>
              <a:ext uri="{FF2B5EF4-FFF2-40B4-BE49-F238E27FC236}">
                <a16:creationId xmlns:a16="http://schemas.microsoft.com/office/drawing/2014/main" id="{E2293DBE-7430-99AC-BE38-A980998C92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11347" t="16996" r="13293" b="15002"/>
          <a:stretch/>
        </p:blipFill>
        <p:spPr>
          <a:xfrm>
            <a:off x="11406552" y="109346"/>
            <a:ext cx="608476" cy="5490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6846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  <a:lvl3pPr>
              <a:defRPr sz="1200">
                <a:solidFill>
                  <a:schemeClr val="accent3"/>
                </a:solidFill>
              </a:defRPr>
            </a:lvl3pPr>
            <a:lvl4pPr>
              <a:defRPr sz="1100">
                <a:solidFill>
                  <a:schemeClr val="accent3"/>
                </a:solidFill>
              </a:defRPr>
            </a:lvl4pPr>
            <a:lvl5pPr>
              <a:defRPr sz="1100">
                <a:solidFill>
                  <a:schemeClr val="accent3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fld id="{8073C83D-2779-44CF-AAFB-B5FFC4DC8EF2}" type="datetime1">
              <a:rPr lang="de-DE" smtClean="0"/>
              <a:t>30.06.2025</a:t>
            </a:fld>
            <a:endParaRPr lang="en-US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4C24621-0CFF-4B82-B044-6824FB82A063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2253B-55BA-4400-93D8-5AB9BF12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D97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pic>
        <p:nvPicPr>
          <p:cNvPr id="4" name="Grafik 3" descr="A white circle with blue and white logo&#10;&#10;Automatisch generierte Beschreibung">
            <a:extLst>
              <a:ext uri="{FF2B5EF4-FFF2-40B4-BE49-F238E27FC236}">
                <a16:creationId xmlns:a16="http://schemas.microsoft.com/office/drawing/2014/main" id="{C156E346-052F-A2A3-3C02-65C3B83EB1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1347" t="16996" r="13293" b="15002"/>
          <a:stretch/>
        </p:blipFill>
        <p:spPr>
          <a:xfrm>
            <a:off x="11406552" y="109346"/>
            <a:ext cx="608476" cy="5490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0062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Spalte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75402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  <a:lvl3pPr>
              <a:defRPr sz="1200">
                <a:solidFill>
                  <a:schemeClr val="accent3"/>
                </a:solidFill>
              </a:defRPr>
            </a:lvl3pPr>
            <a:lvl4pPr>
              <a:defRPr sz="1100">
                <a:solidFill>
                  <a:schemeClr val="accent3"/>
                </a:solidFill>
              </a:defRPr>
            </a:lvl4pPr>
            <a:lvl5pPr>
              <a:defRPr sz="1100">
                <a:solidFill>
                  <a:schemeClr val="accent3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75402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  <a:lvl3pPr>
              <a:defRPr sz="1200">
                <a:solidFill>
                  <a:schemeClr val="accent3"/>
                </a:solidFill>
              </a:defRPr>
            </a:lvl3pPr>
            <a:lvl4pPr>
              <a:defRPr sz="1100">
                <a:solidFill>
                  <a:schemeClr val="accent3"/>
                </a:solidFill>
              </a:defRPr>
            </a:lvl4pPr>
            <a:lvl5pPr>
              <a:defRPr sz="1100">
                <a:solidFill>
                  <a:schemeClr val="accent3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0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838200" y="568328"/>
            <a:ext cx="10515600" cy="8778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rgbClr val="005D97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fld id="{DC9F9CBA-C039-4AE9-9E08-BB83FA020220}" type="datetime1">
              <a:rPr lang="de-DE" smtClean="0"/>
              <a:t>30.06.2025</a:t>
            </a:fld>
            <a:endParaRPr lang="en-US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7D908919-0E1E-492D-B513-C6C30DAC8A6F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2" name="Grafik 1" descr="A white circle with blue and white logo&#10;&#10;Automatisch generierte Beschreibung">
            <a:extLst>
              <a:ext uri="{FF2B5EF4-FFF2-40B4-BE49-F238E27FC236}">
                <a16:creationId xmlns:a16="http://schemas.microsoft.com/office/drawing/2014/main" id="{00A6D003-D292-874E-D977-50BC620CCC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1347" t="16996" r="13293" b="15002"/>
          <a:stretch/>
        </p:blipFill>
        <p:spPr>
          <a:xfrm>
            <a:off x="11406552" y="109346"/>
            <a:ext cx="608476" cy="5490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7080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rei Spalte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3356475" cy="75402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3356475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  <a:lvl3pPr>
              <a:defRPr sz="1200">
                <a:solidFill>
                  <a:schemeClr val="accent3"/>
                </a:solidFill>
              </a:defRPr>
            </a:lvl3pPr>
            <a:lvl4pPr>
              <a:defRPr sz="1100">
                <a:solidFill>
                  <a:schemeClr val="accent3"/>
                </a:solidFill>
              </a:defRPr>
            </a:lvl4pPr>
            <a:lvl5pPr>
              <a:defRPr sz="1100">
                <a:solidFill>
                  <a:schemeClr val="accent3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02027" y="1681163"/>
            <a:ext cx="3373005" cy="75402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4402028" y="2505075"/>
            <a:ext cx="337300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  <a:lvl3pPr>
              <a:defRPr sz="1200">
                <a:solidFill>
                  <a:schemeClr val="accent3"/>
                </a:solidFill>
              </a:defRPr>
            </a:lvl3pPr>
            <a:lvl4pPr>
              <a:defRPr sz="1100">
                <a:solidFill>
                  <a:schemeClr val="accent3"/>
                </a:solidFill>
              </a:defRPr>
            </a:lvl4pPr>
            <a:lvl5pPr>
              <a:defRPr sz="1100">
                <a:solidFill>
                  <a:schemeClr val="accent3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0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838200" y="568328"/>
            <a:ext cx="10515600" cy="8778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rgbClr val="005D97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fld id="{CF2E8353-66F4-4FAC-A9D7-90749FF46966}" type="datetime1">
              <a:rPr lang="de-DE" smtClean="0"/>
              <a:t>30.06.2025</a:t>
            </a:fld>
            <a:endParaRPr lang="en-US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7D908919-0E1E-492D-B513-C6C30DAC8A6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980795" y="1681163"/>
            <a:ext cx="3373005" cy="75402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7980795" y="2505075"/>
            <a:ext cx="3373005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  <a:lvl3pPr>
              <a:defRPr sz="1200">
                <a:solidFill>
                  <a:schemeClr val="accent3"/>
                </a:solidFill>
              </a:defRPr>
            </a:lvl3pPr>
            <a:lvl4pPr>
              <a:defRPr sz="1100">
                <a:solidFill>
                  <a:schemeClr val="accent3"/>
                </a:solidFill>
              </a:defRPr>
            </a:lvl4pPr>
            <a:lvl5pPr>
              <a:defRPr sz="1100">
                <a:solidFill>
                  <a:schemeClr val="accent3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2" name="Grafik 1" descr="A white circle with blue and white logo&#10;&#10;Automatisch generierte Beschreibung">
            <a:extLst>
              <a:ext uri="{FF2B5EF4-FFF2-40B4-BE49-F238E27FC236}">
                <a16:creationId xmlns:a16="http://schemas.microsoft.com/office/drawing/2014/main" id="{0A62109C-AB6C-8483-3167-44F66E00B9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1347" t="16996" r="13293" b="15002"/>
          <a:stretch/>
        </p:blipFill>
        <p:spPr>
          <a:xfrm>
            <a:off x="11406552" y="109346"/>
            <a:ext cx="608476" cy="5490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002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838200" y="568328"/>
            <a:ext cx="10515600" cy="8778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rgbClr val="005D97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fld id="{9A30A4E8-6223-4174-A12B-C3F881FC5AC6}" type="datetime1">
              <a:rPr lang="de-DE" smtClean="0"/>
              <a:t>30.06.2025</a:t>
            </a:fld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7D908919-0E1E-492D-B513-C6C30DAC8A6F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2" name="Grafik 1" descr="A white circle with blue and white logo&#10;&#10;Automatisch generierte Beschreibung">
            <a:extLst>
              <a:ext uri="{FF2B5EF4-FFF2-40B4-BE49-F238E27FC236}">
                <a16:creationId xmlns:a16="http://schemas.microsoft.com/office/drawing/2014/main" id="{9A4EBD08-683F-C88F-AF60-4DF66A90DC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1347" t="16996" r="13293" b="15002"/>
          <a:stretch/>
        </p:blipFill>
        <p:spPr>
          <a:xfrm>
            <a:off x="11406552" y="109346"/>
            <a:ext cx="608476" cy="5490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1912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platzhalter 6"/>
          <p:cNvSpPr>
            <a:spLocks noGrp="1"/>
          </p:cNvSpPr>
          <p:nvPr>
            <p:ph type="title" hasCustomPrompt="1"/>
          </p:nvPr>
        </p:nvSpPr>
        <p:spPr>
          <a:xfrm>
            <a:off x="838200" y="568328"/>
            <a:ext cx="10515600" cy="8778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rgbClr val="005D97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fld id="{9A30A4E8-6223-4174-A12B-C3F881FC5AC6}" type="datetime1">
              <a:rPr lang="de-DE" smtClean="0"/>
              <a:t>30.06.2025</a:t>
            </a:fld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7D908919-0E1E-492D-B513-C6C30DAC8A6F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2" name="Grafik 1" descr="A white circle with blue and white logo&#10;&#10;Automatisch generierte Beschreibung">
            <a:extLst>
              <a:ext uri="{FF2B5EF4-FFF2-40B4-BE49-F238E27FC236}">
                <a16:creationId xmlns:a16="http://schemas.microsoft.com/office/drawing/2014/main" id="{008EE154-B05E-B04A-2572-B88F17B071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1347" t="16996" r="13293" b="15002"/>
          <a:stretch/>
        </p:blipFill>
        <p:spPr>
          <a:xfrm>
            <a:off x="11406552" y="109346"/>
            <a:ext cx="608476" cy="5490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810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Nur Tite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4E2D9A-0B0A-4C34-9591-F0C84CC9B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8327"/>
            <a:ext cx="5041900" cy="87397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Datumsplatzhalter 7">
            <a:extLst>
              <a:ext uri="{FF2B5EF4-FFF2-40B4-BE49-F238E27FC236}">
                <a16:creationId xmlns:a16="http://schemas.microsoft.com/office/drawing/2014/main" id="{17861B20-F87F-43A8-9551-88D245178E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10700" y="6356350"/>
            <a:ext cx="1365250" cy="365125"/>
          </a:xfrm>
        </p:spPr>
        <p:txBody>
          <a:bodyPr/>
          <a:lstStyle>
            <a:lvl1pPr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A30A4E8-6223-4174-A12B-C3F881FC5AC6}" type="datetime1">
              <a:rPr lang="de-DE" smtClean="0"/>
              <a:pPr/>
              <a:t>30.06.2025</a:t>
            </a:fld>
            <a:endParaRPr lang="en-US"/>
          </a:p>
        </p:txBody>
      </p:sp>
      <p:sp>
        <p:nvSpPr>
          <p:cNvPr id="11" name="Foliennummernplatzhalter 8">
            <a:extLst>
              <a:ext uri="{FF2B5EF4-FFF2-40B4-BE49-F238E27FC236}">
                <a16:creationId xmlns:a16="http://schemas.microsoft.com/office/drawing/2014/main" id="{36797D69-8715-4092-8EF9-7C11AEFEDE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77550" y="6356350"/>
            <a:ext cx="476250" cy="365125"/>
          </a:xfrm>
        </p:spPr>
        <p:txBody>
          <a:bodyPr/>
          <a:lstStyle>
            <a:lvl1pPr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908919-0E1E-492D-B513-C6C30DAC8A6F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CCC021-E7AC-4F86-86C8-EA04CD4DC6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H="1">
            <a:off x="5679048" y="0"/>
            <a:ext cx="416951" cy="6858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C958895-5DDE-4DF4-BF3E-3D1AA81CE3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/>
          </a:p>
        </p:txBody>
      </p:sp>
      <p:pic>
        <p:nvPicPr>
          <p:cNvPr id="3" name="Grafik 2" descr="A white circle with blue and white logo&#10;&#10;Automatisch generierte Beschreibung">
            <a:extLst>
              <a:ext uri="{FF2B5EF4-FFF2-40B4-BE49-F238E27FC236}">
                <a16:creationId xmlns:a16="http://schemas.microsoft.com/office/drawing/2014/main" id="{136C3804-3F46-750E-5F33-61E3E6ED31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11347" t="16996" r="13293" b="15002"/>
          <a:stretch/>
        </p:blipFill>
        <p:spPr>
          <a:xfrm>
            <a:off x="11406552" y="109346"/>
            <a:ext cx="608476" cy="5490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5393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838200" y="568327"/>
            <a:ext cx="10515600" cy="8739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10877550" y="6356350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08919-0E1E-492D-B513-C6C30DAC8A6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9410700" y="6356350"/>
            <a:ext cx="1365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E7E76-43E8-40E8-A1EF-2416B7E10478}" type="datetime1">
              <a:rPr lang="de-DE" smtClean="0"/>
              <a:t>30.06.2025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26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5" r:id="rId2"/>
    <p:sldLayoutId id="2147483753" r:id="rId3"/>
    <p:sldLayoutId id="2147483662" r:id="rId4"/>
    <p:sldLayoutId id="2147483687" r:id="rId5"/>
    <p:sldLayoutId id="2147483688" r:id="rId6"/>
    <p:sldLayoutId id="2147483666" r:id="rId7"/>
    <p:sldLayoutId id="2147483692" r:id="rId8"/>
    <p:sldLayoutId id="2147483723" r:id="rId9"/>
    <p:sldLayoutId id="2147483764" r:id="rId10"/>
    <p:sldLayoutId id="2147483765" r:id="rId11"/>
    <p:sldLayoutId id="2147483766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838200" y="568327"/>
            <a:ext cx="10515600" cy="8739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10877550" y="6356350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08919-0E1E-492D-B513-C6C30DAC8A6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9410700" y="6356350"/>
            <a:ext cx="1365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E7E76-43E8-40E8-A1EF-2416B7E10478}" type="datetime1">
              <a:rPr lang="de-DE" smtClean="0"/>
              <a:t>30.06.2025</a:t>
            </a:fld>
            <a:endParaRPr lang="en-US"/>
          </a:p>
        </p:txBody>
      </p:sp>
      <p:pic>
        <p:nvPicPr>
          <p:cNvPr id="2" name="Grafik 1" descr="A white circle with blue and white logo&#10;&#10;Automatisch generierte Beschreibung">
            <a:extLst>
              <a:ext uri="{FF2B5EF4-FFF2-40B4-BE49-F238E27FC236}">
                <a16:creationId xmlns:a16="http://schemas.microsoft.com/office/drawing/2014/main" id="{FA848845-A0E5-A808-495E-B6CF5D293EF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l="11347" t="16996" r="13293" b="15002"/>
          <a:stretch/>
        </p:blipFill>
        <p:spPr>
          <a:xfrm>
            <a:off x="11406552" y="109346"/>
            <a:ext cx="608476" cy="5490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557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9" r:id="rId2"/>
    <p:sldLayoutId id="2147483750" r:id="rId3"/>
    <p:sldLayoutId id="2147483751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finance@beyond-bookings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4.jpe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6.png"/><Relationship Id="rId20" Type="http://schemas.openxmlformats.org/officeDocument/2006/relationships/image" Target="../media/image70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20.JP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19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2.jpe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11" Type="http://schemas.openxmlformats.org/officeDocument/2006/relationships/image" Target="../media/image79.png"/><Relationship Id="rId5" Type="http://schemas.openxmlformats.org/officeDocument/2006/relationships/image" Target="../media/image74.png"/><Relationship Id="rId15" Type="http://schemas.openxmlformats.org/officeDocument/2006/relationships/image" Target="../media/image83.png"/><Relationship Id="rId10" Type="http://schemas.openxmlformats.org/officeDocument/2006/relationships/image" Target="../media/image1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meetings.hubspot.com/madeleine-berner?uuid=d1a3729a-4264-4cf6-bf03-a44dd7a682d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etings.hubspot.com/chiara-lotto?uuid=3d36549b-2959-4821-99c4-e18e969caf17" TargetMode="External"/><Relationship Id="rId7" Type="http://schemas.openxmlformats.org/officeDocument/2006/relationships/image" Target="../media/image9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hyperlink" Target="mailto:kim.weber@beyond-bookings.com" TargetMode="External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hyperlink" Target="https://meetings.hubspot.com/kim-kristi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eetings.hubspot.com/alexander-blancke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hyperlink" Target="https://www.tripz.de/" TargetMode="External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beyond-bookings.com/#video" TargetMode="External"/><Relationship Id="rId1" Type="http://schemas.openxmlformats.org/officeDocument/2006/relationships/slideLayout" Target="../slideLayouts/slideLayout13.xml"/><Relationship Id="rId6" Type="http://schemas.microsoft.com/office/2007/relationships/hdphoto" Target="../media/hdphoto4.wdp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4" Type="http://schemas.openxmlformats.org/officeDocument/2006/relationships/hyperlink" Target="https://www.animod.de/" TargetMode="External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2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ripz.de/" TargetMode="External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2.pn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33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5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C3C315D1-D24E-6EB1-21A9-331D44964749}"/>
              </a:ext>
            </a:extLst>
          </p:cNvPr>
          <p:cNvSpPr txBox="1">
            <a:spLocks/>
          </p:cNvSpPr>
          <p:nvPr/>
        </p:nvSpPr>
        <p:spPr>
          <a:xfrm>
            <a:off x="818177" y="3429000"/>
            <a:ext cx="5417918" cy="122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b="1">
                <a:solidFill>
                  <a:srgbClr val="005D97"/>
                </a:solidFill>
              </a:rPr>
              <a:t>Herzlich Willkommen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>
                <a:solidFill>
                  <a:srgbClr val="005D97"/>
                </a:solidFill>
              </a:rPr>
              <a:t>Vorname Nachname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>
                <a:solidFill>
                  <a:srgbClr val="005D97"/>
                </a:solidFill>
              </a:rPr>
              <a:t>Voller Titel</a:t>
            </a:r>
          </a:p>
        </p:txBody>
      </p:sp>
      <p:pic>
        <p:nvPicPr>
          <p:cNvPr id="8" name="Picture 4" descr="Kostenlose Logo Space Template-Vorlage | PosterMyWall">
            <a:extLst>
              <a:ext uri="{FF2B5EF4-FFF2-40B4-BE49-F238E27FC236}">
                <a16:creationId xmlns:a16="http://schemas.microsoft.com/office/drawing/2014/main" id="{3DA40324-6CA7-0671-7B9F-7A850007E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810" y="2958878"/>
            <a:ext cx="2480798" cy="1890355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platzhalter 6">
            <a:extLst>
              <a:ext uri="{FF2B5EF4-FFF2-40B4-BE49-F238E27FC236}">
                <a16:creationId xmlns:a16="http://schemas.microsoft.com/office/drawing/2014/main" id="{6568FDCC-5FDF-1662-F258-928DD5B57E47}"/>
              </a:ext>
            </a:extLst>
          </p:cNvPr>
          <p:cNvSpPr txBox="1">
            <a:spLocks/>
          </p:cNvSpPr>
          <p:nvPr/>
        </p:nvSpPr>
        <p:spPr>
          <a:xfrm>
            <a:off x="818177" y="2428739"/>
            <a:ext cx="11499574" cy="3959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Arial" panose="020B0604020202020204" pitchFamily="34" charset="0"/>
              <a:buNone/>
            </a:pPr>
            <a:r>
              <a:rPr lang="en-US" sz="2600" b="1">
                <a:solidFill>
                  <a:srgbClr val="005D97"/>
                </a:solidFill>
                <a:ea typeface="Gadugi" panose="020B0502040204020203" pitchFamily="34" charset="0"/>
              </a:rPr>
              <a:t>      </a:t>
            </a:r>
            <a:r>
              <a:rPr lang="en-US" sz="2600" b="1" err="1">
                <a:solidFill>
                  <a:srgbClr val="005D97"/>
                </a:solidFill>
                <a:ea typeface="Gadugi" panose="020B0502040204020203" pitchFamily="34" charset="0"/>
              </a:rPr>
              <a:t>Rechnungen</a:t>
            </a:r>
            <a:r>
              <a:rPr lang="en-US" sz="2600" b="1">
                <a:solidFill>
                  <a:srgbClr val="005D97"/>
                </a:solidFill>
                <a:ea typeface="Gadugi" panose="020B0502040204020203" pitchFamily="34" charset="0"/>
              </a:rPr>
              <a:t> bargeldlos mit unverkauften Zimmern bezahlen!</a:t>
            </a:r>
          </a:p>
          <a:p>
            <a:pPr algn="ctr"/>
            <a:endParaRPr lang="de-DE" sz="2600">
              <a:solidFill>
                <a:srgbClr val="005D97"/>
              </a:solidFill>
            </a:endParaRPr>
          </a:p>
        </p:txBody>
      </p:sp>
      <p:pic>
        <p:nvPicPr>
          <p:cNvPr id="2" name="Grafik 1" descr="A white circle with blue and white logo&#10;&#10;Automatisch generierte Beschreibung">
            <a:extLst>
              <a:ext uri="{FF2B5EF4-FFF2-40B4-BE49-F238E27FC236}">
                <a16:creationId xmlns:a16="http://schemas.microsoft.com/office/drawing/2014/main" id="{36148285-C885-A722-E269-B18E04B60F2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347" t="16996" r="13293" b="15002"/>
          <a:stretch/>
        </p:blipFill>
        <p:spPr>
          <a:xfrm>
            <a:off x="811453" y="2352165"/>
            <a:ext cx="608476" cy="5490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4455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F6ADD-2119-C643-68A7-8A894B9C0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78" y="568328"/>
            <a:ext cx="11006667" cy="770677"/>
          </a:xfrm>
        </p:spPr>
        <p:txBody>
          <a:bodyPr/>
          <a:lstStyle/>
          <a:p>
            <a:r>
              <a:rPr lang="de-DE" sz="3200" b="1"/>
              <a:t>Du hast Dich für bebo convert entschieden!</a:t>
            </a:r>
            <a:br>
              <a:rPr lang="de-DE" sz="3200"/>
            </a:br>
            <a:r>
              <a:rPr lang="de-DE" sz="1400"/>
              <a:t>Wie geht es nun weiter? </a:t>
            </a:r>
            <a:br>
              <a:rPr lang="de-DE"/>
            </a:b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8C5896-8EAC-46E5-B567-62579CD0F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C39740-B4C3-4523-B80C-AF9AD8C2C164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" panose="020B0503020203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30.06.2025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" panose="020B0503020203020204" pitchFamily="34" charset="0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22856D-1CFB-4213-B9E2-991831F080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08919-0E1E-492D-B513-C6C30DAC8A6F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" panose="020B0503020203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" panose="020B0503020203020204" pitchFamily="34" charset="0"/>
              <a:ea typeface="+mn-ea"/>
              <a:cs typeface="+mn-cs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2D8D739-815B-8CC7-FC82-3D2DD9B939D1}"/>
              </a:ext>
            </a:extLst>
          </p:cNvPr>
          <p:cNvSpPr txBox="1">
            <a:spLocks/>
          </p:cNvSpPr>
          <p:nvPr/>
        </p:nvSpPr>
        <p:spPr>
          <a:xfrm>
            <a:off x="838200" y="585362"/>
            <a:ext cx="10515600" cy="8739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200" b="0" i="0" u="none" strike="noStrike" kern="1200" cap="none" spc="0" normalizeH="0" baseline="0" noProof="0">
              <a:ln>
                <a:noFill/>
              </a:ln>
              <a:solidFill>
                <a:srgbClr val="005D97"/>
              </a:solidFill>
              <a:effectLst/>
              <a:uLnTx/>
              <a:uFillTx/>
              <a:latin typeface="Avenir"/>
              <a:ea typeface="+mj-ea"/>
              <a:cs typeface="+mj-cs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5ABDDBDB-2C5C-9FE6-9D15-111DA496A34B}"/>
              </a:ext>
            </a:extLst>
          </p:cNvPr>
          <p:cNvSpPr/>
          <p:nvPr/>
        </p:nvSpPr>
        <p:spPr>
          <a:xfrm>
            <a:off x="3566083" y="1459335"/>
            <a:ext cx="8024613" cy="2201368"/>
          </a:xfrm>
          <a:prstGeom prst="roundRect">
            <a:avLst/>
          </a:prstGeom>
          <a:solidFill>
            <a:srgbClr val="88E7D3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1" indent="0" algn="l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Wir übernehmen nun Deine Rechnungen 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171450" marR="0" lvl="1" indent="-171450" algn="l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Du sendest uns Deine Rechnungskopie an 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finance@beyond-bookings.com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171450" marR="0" lvl="1" indent="-171450" algn="l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Wir zahlen in Deinem Namen die Rechnung bei Deinen Lieferanten</a:t>
            </a:r>
          </a:p>
          <a:p>
            <a:pPr marL="171450" marR="0" lvl="1" indent="-171450" algn="l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dirty="0">
                <a:solidFill>
                  <a:srgbClr val="595959"/>
                </a:solidFill>
                <a:latin typeface="Avenir"/>
              </a:rPr>
              <a:t>Du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 erhältst von uns den Überweisungsbeleg </a:t>
            </a:r>
          </a:p>
          <a:p>
            <a:pPr marL="0" marR="0" lvl="1" indent="0" algn="l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 </a:t>
            </a:r>
          </a:p>
          <a:p>
            <a:pPr marL="171450" marR="0" lvl="1" indent="-17145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Dauer der Zahlung nach Erhalt der Rechnung:</a:t>
            </a:r>
          </a:p>
          <a:p>
            <a:pPr marL="0" marR="0" lvl="1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0" marR="0" lvl="1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Ø 3 Werktage</a:t>
            </a: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3527D4FD-354D-65EC-D04D-C95CDD4BA119}"/>
              </a:ext>
            </a:extLst>
          </p:cNvPr>
          <p:cNvSpPr/>
          <p:nvPr/>
        </p:nvSpPr>
        <p:spPr>
          <a:xfrm>
            <a:off x="601302" y="3431907"/>
            <a:ext cx="1636914" cy="1339427"/>
          </a:xfrm>
          <a:custGeom>
            <a:avLst/>
            <a:gdLst>
              <a:gd name="connsiteX0" fmla="*/ 0 w 1636914"/>
              <a:gd name="connsiteY0" fmla="*/ 96126 h 961264"/>
              <a:gd name="connsiteX1" fmla="*/ 96126 w 1636914"/>
              <a:gd name="connsiteY1" fmla="*/ 0 h 961264"/>
              <a:gd name="connsiteX2" fmla="*/ 1540788 w 1636914"/>
              <a:gd name="connsiteY2" fmla="*/ 0 h 961264"/>
              <a:gd name="connsiteX3" fmla="*/ 1636914 w 1636914"/>
              <a:gd name="connsiteY3" fmla="*/ 96126 h 961264"/>
              <a:gd name="connsiteX4" fmla="*/ 1636914 w 1636914"/>
              <a:gd name="connsiteY4" fmla="*/ 865138 h 961264"/>
              <a:gd name="connsiteX5" fmla="*/ 1540788 w 1636914"/>
              <a:gd name="connsiteY5" fmla="*/ 961264 h 961264"/>
              <a:gd name="connsiteX6" fmla="*/ 96126 w 1636914"/>
              <a:gd name="connsiteY6" fmla="*/ 961264 h 961264"/>
              <a:gd name="connsiteX7" fmla="*/ 0 w 1636914"/>
              <a:gd name="connsiteY7" fmla="*/ 865138 h 961264"/>
              <a:gd name="connsiteX8" fmla="*/ 0 w 1636914"/>
              <a:gd name="connsiteY8" fmla="*/ 96126 h 961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6914" h="961264">
                <a:moveTo>
                  <a:pt x="0" y="96126"/>
                </a:moveTo>
                <a:cubicBezTo>
                  <a:pt x="0" y="43037"/>
                  <a:pt x="43037" y="0"/>
                  <a:pt x="96126" y="0"/>
                </a:cubicBezTo>
                <a:lnTo>
                  <a:pt x="1540788" y="0"/>
                </a:lnTo>
                <a:cubicBezTo>
                  <a:pt x="1593877" y="0"/>
                  <a:pt x="1636914" y="43037"/>
                  <a:pt x="1636914" y="96126"/>
                </a:cubicBezTo>
                <a:lnTo>
                  <a:pt x="1636914" y="865138"/>
                </a:lnTo>
                <a:cubicBezTo>
                  <a:pt x="1636914" y="918227"/>
                  <a:pt x="1593877" y="961264"/>
                  <a:pt x="1540788" y="961264"/>
                </a:cubicBezTo>
                <a:lnTo>
                  <a:pt x="96126" y="961264"/>
                </a:lnTo>
                <a:cubicBezTo>
                  <a:pt x="43037" y="961264"/>
                  <a:pt x="0" y="918227"/>
                  <a:pt x="0" y="865138"/>
                </a:cubicBezTo>
                <a:lnTo>
                  <a:pt x="0" y="96126"/>
                </a:lnTo>
                <a:close/>
              </a:path>
            </a:pathLst>
          </a:custGeom>
          <a:solidFill>
            <a:srgbClr val="005D97"/>
          </a:solidFill>
          <a:ln>
            <a:solidFill>
              <a:srgbClr val="5E99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06680" tIns="106680" rIns="106680" bIns="377572" numCol="1" spcCol="1270" anchor="t" anchorCtr="0">
            <a:noAutofit/>
          </a:bodyPr>
          <a:lstStyle/>
          <a:p>
            <a:pPr marL="0" marR="0" lvl="0" indent="0" algn="l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Onboarding</a:t>
            </a:r>
          </a:p>
          <a:p>
            <a:pPr marL="0" marR="0" lvl="0" indent="0" algn="l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(nach Vertragsunterzeichnung)</a:t>
            </a:r>
          </a:p>
          <a:p>
            <a:pPr marL="0" marR="0" lvl="0" indent="0" algn="l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de-DE" sz="15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2D8F2108-8EC8-AF6A-08CE-42873E679CB5}"/>
              </a:ext>
            </a:extLst>
          </p:cNvPr>
          <p:cNvSpPr/>
          <p:nvPr/>
        </p:nvSpPr>
        <p:spPr>
          <a:xfrm>
            <a:off x="764695" y="4238023"/>
            <a:ext cx="2421826" cy="2011974"/>
          </a:xfrm>
          <a:custGeom>
            <a:avLst/>
            <a:gdLst>
              <a:gd name="connsiteX0" fmla="*/ 0 w 1980666"/>
              <a:gd name="connsiteY0" fmla="*/ 189000 h 1890000"/>
              <a:gd name="connsiteX1" fmla="*/ 189000 w 1980666"/>
              <a:gd name="connsiteY1" fmla="*/ 0 h 1890000"/>
              <a:gd name="connsiteX2" fmla="*/ 1791666 w 1980666"/>
              <a:gd name="connsiteY2" fmla="*/ 0 h 1890000"/>
              <a:gd name="connsiteX3" fmla="*/ 1980666 w 1980666"/>
              <a:gd name="connsiteY3" fmla="*/ 189000 h 1890000"/>
              <a:gd name="connsiteX4" fmla="*/ 1980666 w 1980666"/>
              <a:gd name="connsiteY4" fmla="*/ 1701000 h 1890000"/>
              <a:gd name="connsiteX5" fmla="*/ 1791666 w 1980666"/>
              <a:gd name="connsiteY5" fmla="*/ 1890000 h 1890000"/>
              <a:gd name="connsiteX6" fmla="*/ 189000 w 1980666"/>
              <a:gd name="connsiteY6" fmla="*/ 1890000 h 1890000"/>
              <a:gd name="connsiteX7" fmla="*/ 0 w 1980666"/>
              <a:gd name="connsiteY7" fmla="*/ 1701000 h 1890000"/>
              <a:gd name="connsiteX8" fmla="*/ 0 w 1980666"/>
              <a:gd name="connsiteY8" fmla="*/ 189000 h 189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0666" h="1890000">
                <a:moveTo>
                  <a:pt x="0" y="189000"/>
                </a:moveTo>
                <a:cubicBezTo>
                  <a:pt x="0" y="84618"/>
                  <a:pt x="84618" y="0"/>
                  <a:pt x="189000" y="0"/>
                </a:cubicBezTo>
                <a:lnTo>
                  <a:pt x="1791666" y="0"/>
                </a:lnTo>
                <a:cubicBezTo>
                  <a:pt x="1896048" y="0"/>
                  <a:pt x="1980666" y="84618"/>
                  <a:pt x="1980666" y="189000"/>
                </a:cubicBezTo>
                <a:lnTo>
                  <a:pt x="1980666" y="1701000"/>
                </a:lnTo>
                <a:cubicBezTo>
                  <a:pt x="1980666" y="1805382"/>
                  <a:pt x="1896048" y="1890000"/>
                  <a:pt x="1791666" y="1890000"/>
                </a:cubicBezTo>
                <a:lnTo>
                  <a:pt x="189000" y="1890000"/>
                </a:lnTo>
                <a:cubicBezTo>
                  <a:pt x="84618" y="1890000"/>
                  <a:pt x="0" y="1805382"/>
                  <a:pt x="0" y="1701000"/>
                </a:cubicBezTo>
                <a:lnTo>
                  <a:pt x="0" y="189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126476" tIns="126476" rIns="126476" bIns="126476" numCol="1" spcCol="1270" anchor="t" anchorCtr="0">
            <a:noAutofit/>
          </a:bodyPr>
          <a:lstStyle/>
          <a:p>
            <a:pPr marL="171450" marR="0" lvl="1" indent="-171450" algn="l" defTabSz="4445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Content-Abfrage beim Hotel </a:t>
            </a:r>
          </a:p>
          <a:p>
            <a:pPr marL="171450" marR="0" lvl="1" indent="-171450" algn="l" defTabSz="4445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Anbindung Intranet oder Channel Manager </a:t>
            </a:r>
          </a:p>
          <a:p>
            <a:pPr marL="171450" marR="0" lvl="1" indent="-171450" algn="l" defTabSz="4445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Freigabe via Hotel</a:t>
            </a:r>
          </a:p>
          <a:p>
            <a:pPr marL="0" marR="0" lvl="1" indent="0" algn="l" defTabSz="4445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57150" marR="0" lvl="1" indent="-57150" algn="l" defTabSz="4445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 Dauer bis zum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Livegang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0" marR="0" lvl="1" indent="0" algn="l" defTabSz="4445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0" marR="0" lvl="1" indent="0" algn="ctr" defTabSz="4445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Ø 2-4 Wochen</a:t>
            </a:r>
          </a:p>
          <a:p>
            <a:pPr marL="0" marR="0" lvl="1" indent="0" algn="ctr" defTabSz="4445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(je nach Hotelrücklauf)</a:t>
            </a:r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C9909787-1CBB-340D-E242-E15D643F09DD}"/>
              </a:ext>
            </a:extLst>
          </p:cNvPr>
          <p:cNvSpPr/>
          <p:nvPr/>
        </p:nvSpPr>
        <p:spPr>
          <a:xfrm>
            <a:off x="2529334" y="3710149"/>
            <a:ext cx="617172" cy="407544"/>
          </a:xfrm>
          <a:custGeom>
            <a:avLst/>
            <a:gdLst>
              <a:gd name="connsiteX0" fmla="*/ 0 w 617172"/>
              <a:gd name="connsiteY0" fmla="*/ 81509 h 407544"/>
              <a:gd name="connsiteX1" fmla="*/ 413400 w 617172"/>
              <a:gd name="connsiteY1" fmla="*/ 81509 h 407544"/>
              <a:gd name="connsiteX2" fmla="*/ 413400 w 617172"/>
              <a:gd name="connsiteY2" fmla="*/ 0 h 407544"/>
              <a:gd name="connsiteX3" fmla="*/ 617172 w 617172"/>
              <a:gd name="connsiteY3" fmla="*/ 203772 h 407544"/>
              <a:gd name="connsiteX4" fmla="*/ 413400 w 617172"/>
              <a:gd name="connsiteY4" fmla="*/ 407544 h 407544"/>
              <a:gd name="connsiteX5" fmla="*/ 413400 w 617172"/>
              <a:gd name="connsiteY5" fmla="*/ 326035 h 407544"/>
              <a:gd name="connsiteX6" fmla="*/ 0 w 617172"/>
              <a:gd name="connsiteY6" fmla="*/ 326035 h 407544"/>
              <a:gd name="connsiteX7" fmla="*/ 0 w 617172"/>
              <a:gd name="connsiteY7" fmla="*/ 81509 h 407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7172" h="407544">
                <a:moveTo>
                  <a:pt x="0" y="81509"/>
                </a:moveTo>
                <a:lnTo>
                  <a:pt x="413400" y="81509"/>
                </a:lnTo>
                <a:lnTo>
                  <a:pt x="413400" y="0"/>
                </a:lnTo>
                <a:lnTo>
                  <a:pt x="617172" y="203772"/>
                </a:lnTo>
                <a:lnTo>
                  <a:pt x="413400" y="407544"/>
                </a:lnTo>
                <a:lnTo>
                  <a:pt x="413400" y="326035"/>
                </a:lnTo>
                <a:lnTo>
                  <a:pt x="0" y="326035"/>
                </a:lnTo>
                <a:lnTo>
                  <a:pt x="0" y="81509"/>
                </a:lnTo>
                <a:close/>
              </a:path>
            </a:pathLst>
          </a:custGeom>
          <a:solidFill>
            <a:srgbClr val="005D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0" vert="horz" wrap="square" lIns="0" tIns="81509" rIns="122263" bIns="81509" numCol="1" spcCol="1270" anchor="ctr" anchorCtr="0">
            <a:noAutofit/>
          </a:bodyPr>
          <a:lstStyle/>
          <a:p>
            <a:pPr marL="0" marR="0" lvl="0" indent="0" algn="ctr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D0391589-4BD0-03CA-246E-2ACA58E60997}"/>
              </a:ext>
            </a:extLst>
          </p:cNvPr>
          <p:cNvSpPr/>
          <p:nvPr/>
        </p:nvSpPr>
        <p:spPr>
          <a:xfrm>
            <a:off x="3402693" y="3431907"/>
            <a:ext cx="1636914" cy="1339427"/>
          </a:xfrm>
          <a:custGeom>
            <a:avLst/>
            <a:gdLst>
              <a:gd name="connsiteX0" fmla="*/ 0 w 1636914"/>
              <a:gd name="connsiteY0" fmla="*/ 96126 h 961264"/>
              <a:gd name="connsiteX1" fmla="*/ 96126 w 1636914"/>
              <a:gd name="connsiteY1" fmla="*/ 0 h 961264"/>
              <a:gd name="connsiteX2" fmla="*/ 1540788 w 1636914"/>
              <a:gd name="connsiteY2" fmla="*/ 0 h 961264"/>
              <a:gd name="connsiteX3" fmla="*/ 1636914 w 1636914"/>
              <a:gd name="connsiteY3" fmla="*/ 96126 h 961264"/>
              <a:gd name="connsiteX4" fmla="*/ 1636914 w 1636914"/>
              <a:gd name="connsiteY4" fmla="*/ 865138 h 961264"/>
              <a:gd name="connsiteX5" fmla="*/ 1540788 w 1636914"/>
              <a:gd name="connsiteY5" fmla="*/ 961264 h 961264"/>
              <a:gd name="connsiteX6" fmla="*/ 96126 w 1636914"/>
              <a:gd name="connsiteY6" fmla="*/ 961264 h 961264"/>
              <a:gd name="connsiteX7" fmla="*/ 0 w 1636914"/>
              <a:gd name="connsiteY7" fmla="*/ 865138 h 961264"/>
              <a:gd name="connsiteX8" fmla="*/ 0 w 1636914"/>
              <a:gd name="connsiteY8" fmla="*/ 96126 h 961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6914" h="961264">
                <a:moveTo>
                  <a:pt x="0" y="96126"/>
                </a:moveTo>
                <a:cubicBezTo>
                  <a:pt x="0" y="43037"/>
                  <a:pt x="43037" y="0"/>
                  <a:pt x="96126" y="0"/>
                </a:cubicBezTo>
                <a:lnTo>
                  <a:pt x="1540788" y="0"/>
                </a:lnTo>
                <a:cubicBezTo>
                  <a:pt x="1593877" y="0"/>
                  <a:pt x="1636914" y="43037"/>
                  <a:pt x="1636914" y="96126"/>
                </a:cubicBezTo>
                <a:lnTo>
                  <a:pt x="1636914" y="865138"/>
                </a:lnTo>
                <a:cubicBezTo>
                  <a:pt x="1636914" y="918227"/>
                  <a:pt x="1593877" y="961264"/>
                  <a:pt x="1540788" y="961264"/>
                </a:cubicBezTo>
                <a:lnTo>
                  <a:pt x="96126" y="961264"/>
                </a:lnTo>
                <a:cubicBezTo>
                  <a:pt x="43037" y="961264"/>
                  <a:pt x="0" y="918227"/>
                  <a:pt x="0" y="865138"/>
                </a:cubicBezTo>
                <a:lnTo>
                  <a:pt x="0" y="96126"/>
                </a:lnTo>
                <a:close/>
              </a:path>
            </a:pathLst>
          </a:custGeom>
          <a:solidFill>
            <a:srgbClr val="5E99BD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06680" tIns="106680" rIns="106680" bIns="377572" numCol="1" spcCol="1270" anchor="t" anchorCtr="0">
            <a:noAutofit/>
          </a:bodyPr>
          <a:lstStyle/>
          <a:p>
            <a:pPr marL="0" marR="0" lvl="0" indent="0" algn="l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Hotel geht Live </a:t>
            </a:r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E0603C1C-F36F-BEB2-9B2D-B05AB68266D3}"/>
              </a:ext>
            </a:extLst>
          </p:cNvPr>
          <p:cNvSpPr/>
          <p:nvPr/>
        </p:nvSpPr>
        <p:spPr>
          <a:xfrm>
            <a:off x="3566083" y="4238021"/>
            <a:ext cx="2421829" cy="2011975"/>
          </a:xfrm>
          <a:custGeom>
            <a:avLst/>
            <a:gdLst>
              <a:gd name="connsiteX0" fmla="*/ 0 w 1980666"/>
              <a:gd name="connsiteY0" fmla="*/ 189000 h 1890000"/>
              <a:gd name="connsiteX1" fmla="*/ 189000 w 1980666"/>
              <a:gd name="connsiteY1" fmla="*/ 0 h 1890000"/>
              <a:gd name="connsiteX2" fmla="*/ 1791666 w 1980666"/>
              <a:gd name="connsiteY2" fmla="*/ 0 h 1890000"/>
              <a:gd name="connsiteX3" fmla="*/ 1980666 w 1980666"/>
              <a:gd name="connsiteY3" fmla="*/ 189000 h 1890000"/>
              <a:gd name="connsiteX4" fmla="*/ 1980666 w 1980666"/>
              <a:gd name="connsiteY4" fmla="*/ 1701000 h 1890000"/>
              <a:gd name="connsiteX5" fmla="*/ 1791666 w 1980666"/>
              <a:gd name="connsiteY5" fmla="*/ 1890000 h 1890000"/>
              <a:gd name="connsiteX6" fmla="*/ 189000 w 1980666"/>
              <a:gd name="connsiteY6" fmla="*/ 1890000 h 1890000"/>
              <a:gd name="connsiteX7" fmla="*/ 0 w 1980666"/>
              <a:gd name="connsiteY7" fmla="*/ 1701000 h 1890000"/>
              <a:gd name="connsiteX8" fmla="*/ 0 w 1980666"/>
              <a:gd name="connsiteY8" fmla="*/ 189000 h 189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0666" h="1890000">
                <a:moveTo>
                  <a:pt x="0" y="189000"/>
                </a:moveTo>
                <a:cubicBezTo>
                  <a:pt x="0" y="84618"/>
                  <a:pt x="84618" y="0"/>
                  <a:pt x="189000" y="0"/>
                </a:cubicBezTo>
                <a:lnTo>
                  <a:pt x="1791666" y="0"/>
                </a:lnTo>
                <a:cubicBezTo>
                  <a:pt x="1896048" y="0"/>
                  <a:pt x="1980666" y="84618"/>
                  <a:pt x="1980666" y="189000"/>
                </a:cubicBezTo>
                <a:lnTo>
                  <a:pt x="1980666" y="1701000"/>
                </a:lnTo>
                <a:cubicBezTo>
                  <a:pt x="1980666" y="1805382"/>
                  <a:pt x="1896048" y="1890000"/>
                  <a:pt x="1791666" y="1890000"/>
                </a:cubicBezTo>
                <a:lnTo>
                  <a:pt x="189000" y="1890000"/>
                </a:lnTo>
                <a:cubicBezTo>
                  <a:pt x="84618" y="1890000"/>
                  <a:pt x="0" y="1805382"/>
                  <a:pt x="0" y="1701000"/>
                </a:cubicBezTo>
                <a:lnTo>
                  <a:pt x="0" y="189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126476" tIns="126476" rIns="126476" bIns="126476" numCol="1" spcCol="1270" anchor="t" anchorCtr="0">
            <a:noAutofit/>
          </a:bodyPr>
          <a:lstStyle/>
          <a:p>
            <a:pPr marL="171450" marR="0" lvl="1" indent="-171450" algn="l" defTabSz="4445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Beyond Bookings verkauft die Gutscheine an Deine neuen Gäste. </a:t>
            </a:r>
          </a:p>
          <a:p>
            <a:pPr marL="57150" marR="0" lvl="1" indent="-57150" algn="l" defTabSz="4445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57150" marR="0" lvl="1" indent="-57150" algn="l" defTabSz="4445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171450" marR="0" lvl="1" indent="-171450" algn="l" defTabSz="4445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Dauer des Verkaufs</a:t>
            </a:r>
          </a:p>
          <a:p>
            <a:pPr marL="0" marR="0" lvl="1" indent="0" algn="l" defTabSz="4445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 </a:t>
            </a:r>
          </a:p>
          <a:p>
            <a:pPr marL="0" marR="0" lvl="1" indent="0" algn="ctr" defTabSz="4445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Ø 3-18 Monate </a:t>
            </a:r>
          </a:p>
          <a:p>
            <a:pPr marL="0" marR="0" lvl="1" indent="0" algn="ctr" defTabSz="4445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(je Kontingentgröße)</a:t>
            </a:r>
          </a:p>
          <a:p>
            <a:pPr marL="0" marR="0" lvl="1" indent="0" algn="l" defTabSz="4445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BB615088-5438-E0A2-4B7F-02B8F3BB8866}"/>
              </a:ext>
            </a:extLst>
          </p:cNvPr>
          <p:cNvSpPr/>
          <p:nvPr/>
        </p:nvSpPr>
        <p:spPr>
          <a:xfrm>
            <a:off x="5330726" y="3710149"/>
            <a:ext cx="617172" cy="407544"/>
          </a:xfrm>
          <a:custGeom>
            <a:avLst/>
            <a:gdLst>
              <a:gd name="connsiteX0" fmla="*/ 0 w 617172"/>
              <a:gd name="connsiteY0" fmla="*/ 81509 h 407544"/>
              <a:gd name="connsiteX1" fmla="*/ 413400 w 617172"/>
              <a:gd name="connsiteY1" fmla="*/ 81509 h 407544"/>
              <a:gd name="connsiteX2" fmla="*/ 413400 w 617172"/>
              <a:gd name="connsiteY2" fmla="*/ 0 h 407544"/>
              <a:gd name="connsiteX3" fmla="*/ 617172 w 617172"/>
              <a:gd name="connsiteY3" fmla="*/ 203772 h 407544"/>
              <a:gd name="connsiteX4" fmla="*/ 413400 w 617172"/>
              <a:gd name="connsiteY4" fmla="*/ 407544 h 407544"/>
              <a:gd name="connsiteX5" fmla="*/ 413400 w 617172"/>
              <a:gd name="connsiteY5" fmla="*/ 326035 h 407544"/>
              <a:gd name="connsiteX6" fmla="*/ 0 w 617172"/>
              <a:gd name="connsiteY6" fmla="*/ 326035 h 407544"/>
              <a:gd name="connsiteX7" fmla="*/ 0 w 617172"/>
              <a:gd name="connsiteY7" fmla="*/ 81509 h 407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7172" h="407544">
                <a:moveTo>
                  <a:pt x="0" y="81509"/>
                </a:moveTo>
                <a:lnTo>
                  <a:pt x="413400" y="81509"/>
                </a:lnTo>
                <a:lnTo>
                  <a:pt x="413400" y="0"/>
                </a:lnTo>
                <a:lnTo>
                  <a:pt x="617172" y="203772"/>
                </a:lnTo>
                <a:lnTo>
                  <a:pt x="413400" y="407544"/>
                </a:lnTo>
                <a:lnTo>
                  <a:pt x="413400" y="326035"/>
                </a:lnTo>
                <a:lnTo>
                  <a:pt x="0" y="326035"/>
                </a:lnTo>
                <a:lnTo>
                  <a:pt x="0" y="81509"/>
                </a:lnTo>
                <a:close/>
              </a:path>
            </a:pathLst>
          </a:custGeom>
          <a:solidFill>
            <a:srgbClr val="5E99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0" vert="horz" wrap="square" lIns="0" tIns="81509" rIns="122263" bIns="81509" numCol="1" spcCol="1270" anchor="ctr" anchorCtr="0">
            <a:noAutofit/>
          </a:bodyPr>
          <a:lstStyle/>
          <a:p>
            <a:pPr marL="0" marR="0" lvl="0" indent="0" algn="ctr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4ABC3136-C343-9BC3-E59D-D36168AAF05C}"/>
              </a:ext>
            </a:extLst>
          </p:cNvPr>
          <p:cNvSpPr/>
          <p:nvPr/>
        </p:nvSpPr>
        <p:spPr>
          <a:xfrm>
            <a:off x="6204085" y="3431907"/>
            <a:ext cx="1636914" cy="1339427"/>
          </a:xfrm>
          <a:custGeom>
            <a:avLst/>
            <a:gdLst>
              <a:gd name="connsiteX0" fmla="*/ 0 w 1636914"/>
              <a:gd name="connsiteY0" fmla="*/ 96126 h 961264"/>
              <a:gd name="connsiteX1" fmla="*/ 96126 w 1636914"/>
              <a:gd name="connsiteY1" fmla="*/ 0 h 961264"/>
              <a:gd name="connsiteX2" fmla="*/ 1540788 w 1636914"/>
              <a:gd name="connsiteY2" fmla="*/ 0 h 961264"/>
              <a:gd name="connsiteX3" fmla="*/ 1636914 w 1636914"/>
              <a:gd name="connsiteY3" fmla="*/ 96126 h 961264"/>
              <a:gd name="connsiteX4" fmla="*/ 1636914 w 1636914"/>
              <a:gd name="connsiteY4" fmla="*/ 865138 h 961264"/>
              <a:gd name="connsiteX5" fmla="*/ 1540788 w 1636914"/>
              <a:gd name="connsiteY5" fmla="*/ 961264 h 961264"/>
              <a:gd name="connsiteX6" fmla="*/ 96126 w 1636914"/>
              <a:gd name="connsiteY6" fmla="*/ 961264 h 961264"/>
              <a:gd name="connsiteX7" fmla="*/ 0 w 1636914"/>
              <a:gd name="connsiteY7" fmla="*/ 865138 h 961264"/>
              <a:gd name="connsiteX8" fmla="*/ 0 w 1636914"/>
              <a:gd name="connsiteY8" fmla="*/ 96126 h 961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6914" h="961264">
                <a:moveTo>
                  <a:pt x="0" y="96126"/>
                </a:moveTo>
                <a:cubicBezTo>
                  <a:pt x="0" y="43037"/>
                  <a:pt x="43037" y="0"/>
                  <a:pt x="96126" y="0"/>
                </a:cubicBezTo>
                <a:lnTo>
                  <a:pt x="1540788" y="0"/>
                </a:lnTo>
                <a:cubicBezTo>
                  <a:pt x="1593877" y="0"/>
                  <a:pt x="1636914" y="43037"/>
                  <a:pt x="1636914" y="96126"/>
                </a:cubicBezTo>
                <a:lnTo>
                  <a:pt x="1636914" y="865138"/>
                </a:lnTo>
                <a:cubicBezTo>
                  <a:pt x="1636914" y="918227"/>
                  <a:pt x="1593877" y="961264"/>
                  <a:pt x="1540788" y="961264"/>
                </a:cubicBezTo>
                <a:lnTo>
                  <a:pt x="96126" y="961264"/>
                </a:lnTo>
                <a:cubicBezTo>
                  <a:pt x="43037" y="961264"/>
                  <a:pt x="0" y="918227"/>
                  <a:pt x="0" y="865138"/>
                </a:cubicBezTo>
                <a:lnTo>
                  <a:pt x="0" y="96126"/>
                </a:lnTo>
                <a:close/>
              </a:path>
            </a:pathLst>
          </a:custGeom>
          <a:solidFill>
            <a:srgbClr val="5E99BD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06680" tIns="106680" rIns="106680" bIns="377572" numCol="1" spcCol="1270" anchor="t" anchorCtr="0">
            <a:noAutofit/>
          </a:bodyPr>
          <a:lstStyle/>
          <a:p>
            <a:pPr marL="0" marR="0" lvl="0" indent="0" algn="l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Gäste empfangen</a:t>
            </a:r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1E51F31D-55BC-4387-009C-5DA13C9D80DB}"/>
              </a:ext>
            </a:extLst>
          </p:cNvPr>
          <p:cNvSpPr/>
          <p:nvPr/>
        </p:nvSpPr>
        <p:spPr>
          <a:xfrm>
            <a:off x="6367475" y="4238023"/>
            <a:ext cx="2421828" cy="2011973"/>
          </a:xfrm>
          <a:custGeom>
            <a:avLst/>
            <a:gdLst>
              <a:gd name="connsiteX0" fmla="*/ 0 w 1980666"/>
              <a:gd name="connsiteY0" fmla="*/ 189000 h 1890000"/>
              <a:gd name="connsiteX1" fmla="*/ 189000 w 1980666"/>
              <a:gd name="connsiteY1" fmla="*/ 0 h 1890000"/>
              <a:gd name="connsiteX2" fmla="*/ 1791666 w 1980666"/>
              <a:gd name="connsiteY2" fmla="*/ 0 h 1890000"/>
              <a:gd name="connsiteX3" fmla="*/ 1980666 w 1980666"/>
              <a:gd name="connsiteY3" fmla="*/ 189000 h 1890000"/>
              <a:gd name="connsiteX4" fmla="*/ 1980666 w 1980666"/>
              <a:gd name="connsiteY4" fmla="*/ 1701000 h 1890000"/>
              <a:gd name="connsiteX5" fmla="*/ 1791666 w 1980666"/>
              <a:gd name="connsiteY5" fmla="*/ 1890000 h 1890000"/>
              <a:gd name="connsiteX6" fmla="*/ 189000 w 1980666"/>
              <a:gd name="connsiteY6" fmla="*/ 1890000 h 1890000"/>
              <a:gd name="connsiteX7" fmla="*/ 0 w 1980666"/>
              <a:gd name="connsiteY7" fmla="*/ 1701000 h 1890000"/>
              <a:gd name="connsiteX8" fmla="*/ 0 w 1980666"/>
              <a:gd name="connsiteY8" fmla="*/ 189000 h 189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0666" h="1890000">
                <a:moveTo>
                  <a:pt x="0" y="189000"/>
                </a:moveTo>
                <a:cubicBezTo>
                  <a:pt x="0" y="84618"/>
                  <a:pt x="84618" y="0"/>
                  <a:pt x="189000" y="0"/>
                </a:cubicBezTo>
                <a:lnTo>
                  <a:pt x="1791666" y="0"/>
                </a:lnTo>
                <a:cubicBezTo>
                  <a:pt x="1896048" y="0"/>
                  <a:pt x="1980666" y="84618"/>
                  <a:pt x="1980666" y="189000"/>
                </a:cubicBezTo>
                <a:lnTo>
                  <a:pt x="1980666" y="1701000"/>
                </a:lnTo>
                <a:cubicBezTo>
                  <a:pt x="1980666" y="1805382"/>
                  <a:pt x="1896048" y="1890000"/>
                  <a:pt x="1791666" y="1890000"/>
                </a:cubicBezTo>
                <a:lnTo>
                  <a:pt x="189000" y="1890000"/>
                </a:lnTo>
                <a:cubicBezTo>
                  <a:pt x="84618" y="1890000"/>
                  <a:pt x="0" y="1805382"/>
                  <a:pt x="0" y="1701000"/>
                </a:cubicBezTo>
                <a:lnTo>
                  <a:pt x="0" y="189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126476" tIns="126476" rIns="126476" bIns="126476" numCol="1" spcCol="1270" anchor="t" anchorCtr="0">
            <a:noAutofit/>
          </a:bodyPr>
          <a:lstStyle/>
          <a:p>
            <a:pPr marL="171450" marR="0" lvl="1" indent="-171450" algn="l" defTabSz="4445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Gäste lösen online die Gutscheine ein und planen ihre Anreise im Hotel.</a:t>
            </a:r>
          </a:p>
          <a:p>
            <a:pPr marL="171450" marR="0" lvl="1" indent="-171450" algn="l" defTabSz="4445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0" marR="0" lvl="1" indent="0" algn="l" defTabSz="4445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171450" marR="0" lvl="1" indent="-171450" algn="l" defTabSz="4445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Dauer bis zur letzten Anreise</a:t>
            </a:r>
          </a:p>
          <a:p>
            <a:pPr marL="0" marR="0" lvl="1" indent="0" algn="l" defTabSz="4445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 </a:t>
            </a:r>
          </a:p>
          <a:p>
            <a:pPr marL="0" marR="0" lvl="1" indent="0" algn="ctr" defTabSz="4445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Ø 12-24 Monate </a:t>
            </a:r>
          </a:p>
          <a:p>
            <a:pPr marL="0" marR="0" lvl="1" indent="0" algn="ctr" defTabSz="4445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(je Kontingentgröße)</a:t>
            </a:r>
          </a:p>
          <a:p>
            <a:pPr marL="0" marR="0" lvl="1" indent="0" algn="l" defTabSz="4445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160E49E9-C893-66F3-ECAB-E352C608C165}"/>
              </a:ext>
            </a:extLst>
          </p:cNvPr>
          <p:cNvSpPr/>
          <p:nvPr/>
        </p:nvSpPr>
        <p:spPr>
          <a:xfrm>
            <a:off x="8132117" y="3710149"/>
            <a:ext cx="617172" cy="407544"/>
          </a:xfrm>
          <a:custGeom>
            <a:avLst/>
            <a:gdLst>
              <a:gd name="connsiteX0" fmla="*/ 0 w 617172"/>
              <a:gd name="connsiteY0" fmla="*/ 81509 h 407544"/>
              <a:gd name="connsiteX1" fmla="*/ 413400 w 617172"/>
              <a:gd name="connsiteY1" fmla="*/ 81509 h 407544"/>
              <a:gd name="connsiteX2" fmla="*/ 413400 w 617172"/>
              <a:gd name="connsiteY2" fmla="*/ 0 h 407544"/>
              <a:gd name="connsiteX3" fmla="*/ 617172 w 617172"/>
              <a:gd name="connsiteY3" fmla="*/ 203772 h 407544"/>
              <a:gd name="connsiteX4" fmla="*/ 413400 w 617172"/>
              <a:gd name="connsiteY4" fmla="*/ 407544 h 407544"/>
              <a:gd name="connsiteX5" fmla="*/ 413400 w 617172"/>
              <a:gd name="connsiteY5" fmla="*/ 326035 h 407544"/>
              <a:gd name="connsiteX6" fmla="*/ 0 w 617172"/>
              <a:gd name="connsiteY6" fmla="*/ 326035 h 407544"/>
              <a:gd name="connsiteX7" fmla="*/ 0 w 617172"/>
              <a:gd name="connsiteY7" fmla="*/ 81509 h 407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7172" h="407544">
                <a:moveTo>
                  <a:pt x="0" y="81509"/>
                </a:moveTo>
                <a:lnTo>
                  <a:pt x="413400" y="81509"/>
                </a:lnTo>
                <a:lnTo>
                  <a:pt x="413400" y="0"/>
                </a:lnTo>
                <a:lnTo>
                  <a:pt x="617172" y="203772"/>
                </a:lnTo>
                <a:lnTo>
                  <a:pt x="413400" y="407544"/>
                </a:lnTo>
                <a:lnTo>
                  <a:pt x="413400" y="326035"/>
                </a:lnTo>
                <a:lnTo>
                  <a:pt x="0" y="326035"/>
                </a:lnTo>
                <a:lnTo>
                  <a:pt x="0" y="81509"/>
                </a:lnTo>
                <a:close/>
              </a:path>
            </a:pathLst>
          </a:custGeom>
          <a:solidFill>
            <a:srgbClr val="005D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0" vert="horz" wrap="square" lIns="0" tIns="81509" rIns="122263" bIns="81509" numCol="1" spcCol="1270" anchor="ctr" anchorCtr="0">
            <a:noAutofit/>
          </a:bodyPr>
          <a:lstStyle/>
          <a:p>
            <a:pPr marL="0" marR="0" lvl="0" indent="0" algn="ctr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AAA28C69-385B-5FE0-F129-6F4DE57DAC2F}"/>
              </a:ext>
            </a:extLst>
          </p:cNvPr>
          <p:cNvSpPr/>
          <p:nvPr/>
        </p:nvSpPr>
        <p:spPr>
          <a:xfrm>
            <a:off x="9005476" y="3431907"/>
            <a:ext cx="1636914" cy="1339427"/>
          </a:xfrm>
          <a:custGeom>
            <a:avLst/>
            <a:gdLst>
              <a:gd name="connsiteX0" fmla="*/ 0 w 1636914"/>
              <a:gd name="connsiteY0" fmla="*/ 96126 h 961264"/>
              <a:gd name="connsiteX1" fmla="*/ 96126 w 1636914"/>
              <a:gd name="connsiteY1" fmla="*/ 0 h 961264"/>
              <a:gd name="connsiteX2" fmla="*/ 1540788 w 1636914"/>
              <a:gd name="connsiteY2" fmla="*/ 0 h 961264"/>
              <a:gd name="connsiteX3" fmla="*/ 1636914 w 1636914"/>
              <a:gd name="connsiteY3" fmla="*/ 96126 h 961264"/>
              <a:gd name="connsiteX4" fmla="*/ 1636914 w 1636914"/>
              <a:gd name="connsiteY4" fmla="*/ 865138 h 961264"/>
              <a:gd name="connsiteX5" fmla="*/ 1540788 w 1636914"/>
              <a:gd name="connsiteY5" fmla="*/ 961264 h 961264"/>
              <a:gd name="connsiteX6" fmla="*/ 96126 w 1636914"/>
              <a:gd name="connsiteY6" fmla="*/ 961264 h 961264"/>
              <a:gd name="connsiteX7" fmla="*/ 0 w 1636914"/>
              <a:gd name="connsiteY7" fmla="*/ 865138 h 961264"/>
              <a:gd name="connsiteX8" fmla="*/ 0 w 1636914"/>
              <a:gd name="connsiteY8" fmla="*/ 96126 h 961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6914" h="961264">
                <a:moveTo>
                  <a:pt x="0" y="96126"/>
                </a:moveTo>
                <a:cubicBezTo>
                  <a:pt x="0" y="43037"/>
                  <a:pt x="43037" y="0"/>
                  <a:pt x="96126" y="0"/>
                </a:cubicBezTo>
                <a:lnTo>
                  <a:pt x="1540788" y="0"/>
                </a:lnTo>
                <a:cubicBezTo>
                  <a:pt x="1593877" y="0"/>
                  <a:pt x="1636914" y="43037"/>
                  <a:pt x="1636914" y="96126"/>
                </a:cubicBezTo>
                <a:lnTo>
                  <a:pt x="1636914" y="865138"/>
                </a:lnTo>
                <a:cubicBezTo>
                  <a:pt x="1636914" y="918227"/>
                  <a:pt x="1593877" y="961264"/>
                  <a:pt x="1540788" y="961264"/>
                </a:cubicBezTo>
                <a:lnTo>
                  <a:pt x="96126" y="961264"/>
                </a:lnTo>
                <a:cubicBezTo>
                  <a:pt x="43037" y="961264"/>
                  <a:pt x="0" y="918227"/>
                  <a:pt x="0" y="865138"/>
                </a:cubicBezTo>
                <a:lnTo>
                  <a:pt x="0" y="96126"/>
                </a:lnTo>
                <a:close/>
              </a:path>
            </a:pathLst>
          </a:custGeom>
          <a:solidFill>
            <a:srgbClr val="005D97"/>
          </a:solidFill>
          <a:ln>
            <a:solidFill>
              <a:srgbClr val="5E99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06680" tIns="106680" rIns="106680" bIns="377572" numCol="1" spcCol="1270" anchor="t" anchorCtr="0">
            <a:noAutofit/>
          </a:bodyPr>
          <a:lstStyle/>
          <a:p>
            <a:pPr marL="0" marR="0" lvl="0" indent="0" algn="l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Vertragsende</a:t>
            </a:r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A5409DF2-9D1E-3182-8458-60509F68E920}"/>
              </a:ext>
            </a:extLst>
          </p:cNvPr>
          <p:cNvSpPr/>
          <p:nvPr/>
        </p:nvSpPr>
        <p:spPr>
          <a:xfrm>
            <a:off x="9168869" y="4238021"/>
            <a:ext cx="2421828" cy="2011975"/>
          </a:xfrm>
          <a:custGeom>
            <a:avLst/>
            <a:gdLst>
              <a:gd name="connsiteX0" fmla="*/ 0 w 1980666"/>
              <a:gd name="connsiteY0" fmla="*/ 189000 h 1890000"/>
              <a:gd name="connsiteX1" fmla="*/ 189000 w 1980666"/>
              <a:gd name="connsiteY1" fmla="*/ 0 h 1890000"/>
              <a:gd name="connsiteX2" fmla="*/ 1791666 w 1980666"/>
              <a:gd name="connsiteY2" fmla="*/ 0 h 1890000"/>
              <a:gd name="connsiteX3" fmla="*/ 1980666 w 1980666"/>
              <a:gd name="connsiteY3" fmla="*/ 189000 h 1890000"/>
              <a:gd name="connsiteX4" fmla="*/ 1980666 w 1980666"/>
              <a:gd name="connsiteY4" fmla="*/ 1701000 h 1890000"/>
              <a:gd name="connsiteX5" fmla="*/ 1791666 w 1980666"/>
              <a:gd name="connsiteY5" fmla="*/ 1890000 h 1890000"/>
              <a:gd name="connsiteX6" fmla="*/ 189000 w 1980666"/>
              <a:gd name="connsiteY6" fmla="*/ 1890000 h 1890000"/>
              <a:gd name="connsiteX7" fmla="*/ 0 w 1980666"/>
              <a:gd name="connsiteY7" fmla="*/ 1701000 h 1890000"/>
              <a:gd name="connsiteX8" fmla="*/ 0 w 1980666"/>
              <a:gd name="connsiteY8" fmla="*/ 189000 h 189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0666" h="1890000">
                <a:moveTo>
                  <a:pt x="0" y="189000"/>
                </a:moveTo>
                <a:cubicBezTo>
                  <a:pt x="0" y="84618"/>
                  <a:pt x="84618" y="0"/>
                  <a:pt x="189000" y="0"/>
                </a:cubicBezTo>
                <a:lnTo>
                  <a:pt x="1791666" y="0"/>
                </a:lnTo>
                <a:cubicBezTo>
                  <a:pt x="1896048" y="0"/>
                  <a:pt x="1980666" y="84618"/>
                  <a:pt x="1980666" y="189000"/>
                </a:cubicBezTo>
                <a:lnTo>
                  <a:pt x="1980666" y="1701000"/>
                </a:lnTo>
                <a:cubicBezTo>
                  <a:pt x="1980666" y="1805382"/>
                  <a:pt x="1896048" y="1890000"/>
                  <a:pt x="1791666" y="1890000"/>
                </a:cubicBezTo>
                <a:lnTo>
                  <a:pt x="189000" y="1890000"/>
                </a:lnTo>
                <a:cubicBezTo>
                  <a:pt x="84618" y="1890000"/>
                  <a:pt x="0" y="1805382"/>
                  <a:pt x="0" y="1701000"/>
                </a:cubicBezTo>
                <a:lnTo>
                  <a:pt x="0" y="189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126476" tIns="126476" rIns="126476" bIns="126476" numCol="1" spcCol="1270" anchor="t" anchorCtr="0">
            <a:noAutofit/>
          </a:bodyPr>
          <a:lstStyle/>
          <a:p>
            <a:pPr marL="171450" marR="0" lvl="1" indent="-171450" algn="l" defTabSz="4445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Der Vertrag endet automatisch, es bedarf keiner Kündigung. </a:t>
            </a:r>
          </a:p>
          <a:p>
            <a:pPr marL="171450" marR="0" lvl="1" indent="-171450" algn="l" defTabSz="4445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171450" marR="0" lvl="1" indent="-171450" algn="l" defTabSz="4445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171450" marR="0" lvl="1" indent="-171450" algn="l" defTabSz="4445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Nach 36 Monaten mit Ablauf des Jahres oder wenn alle Gutscheine abgewohnt wurden</a:t>
            </a:r>
          </a:p>
        </p:txBody>
      </p:sp>
    </p:spTree>
    <p:extLst>
      <p:ext uri="{BB962C8B-B14F-4D97-AF65-F5344CB8AC3E}">
        <p14:creationId xmlns:p14="http://schemas.microsoft.com/office/powerpoint/2010/main" val="44846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rafik 148" descr="Drei Pfeile im Schwarzen">
            <a:extLst>
              <a:ext uri="{FF2B5EF4-FFF2-40B4-BE49-F238E27FC236}">
                <a16:creationId xmlns:a16="http://schemas.microsoft.com/office/drawing/2014/main" id="{30E157C3-7A5F-A9A2-A993-288D33522E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1785" t="15556"/>
          <a:stretch/>
        </p:blipFill>
        <p:spPr>
          <a:xfrm>
            <a:off x="6095999" y="0"/>
            <a:ext cx="6096000" cy="6858000"/>
          </a:xfrm>
          <a:prstGeom prst="rect">
            <a:avLst/>
          </a:prstGeom>
        </p:spPr>
      </p:pic>
      <p:sp>
        <p:nvSpPr>
          <p:cNvPr id="9" name="PlaceHolder 1">
            <a:extLst>
              <a:ext uri="{FF2B5EF4-FFF2-40B4-BE49-F238E27FC236}">
                <a16:creationId xmlns:a16="http://schemas.microsoft.com/office/drawing/2014/main" id="{8A82209E-50F6-3EEB-D83A-3C1DB6A98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10700" y="6356350"/>
            <a:ext cx="1365250" cy="365125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800" b="0" strike="noStrike" spc="-1">
                <a:solidFill>
                  <a:srgbClr val="8B8B8B"/>
                </a:solidFill>
                <a:latin typeface="Avenir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3C5E3ECC-6F37-4A8C-96E5-005240CC404F}" type="datetime1">
              <a:rPr kumimoji="0" lang="de-DE" sz="800" b="0" i="0" u="none" strike="noStrike" kern="1200" cap="none" spc="-1" normalizeH="0" baseline="0" noProof="0">
                <a:ln>
                  <a:noFill/>
                </a:ln>
                <a:solidFill>
                  <a:srgbClr val="8B8B8B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30.06.2025</a:t>
            </a:fld>
            <a:endParaRPr kumimoji="0" lang="de-DE" sz="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" name="PlaceHolder 2">
            <a:extLst>
              <a:ext uri="{FF2B5EF4-FFF2-40B4-BE49-F238E27FC236}">
                <a16:creationId xmlns:a16="http://schemas.microsoft.com/office/drawing/2014/main" id="{8B688F41-B1A7-89D5-A8D4-BE42485D85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77550" y="6356350"/>
            <a:ext cx="476250" cy="365125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800" b="0" strike="noStrike" spc="-1">
                <a:solidFill>
                  <a:srgbClr val="8B8B8B"/>
                </a:solidFill>
                <a:latin typeface="Avenir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8A335E18-4D73-4207-BB46-E862506602D5}" type="slidenum">
              <a:rPr kumimoji="0" lang="en-US" sz="800" b="0" i="0" u="none" strike="noStrike" kern="1200" cap="none" spc="-1" normalizeH="0" baseline="0" noProof="0">
                <a:ln>
                  <a:noFill/>
                </a:ln>
                <a:solidFill>
                  <a:srgbClr val="8B8B8B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11</a:t>
            </a:fld>
            <a:endParaRPr kumimoji="0" lang="de-DE" sz="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6B2E28DF-7456-91F1-44F5-FEB9586154C9}"/>
              </a:ext>
            </a:extLst>
          </p:cNvPr>
          <p:cNvGrpSpPr/>
          <p:nvPr/>
        </p:nvGrpSpPr>
        <p:grpSpPr>
          <a:xfrm>
            <a:off x="585821" y="1626774"/>
            <a:ext cx="5136093" cy="569775"/>
            <a:chOff x="585821" y="2066598"/>
            <a:chExt cx="5124715" cy="540000"/>
          </a:xfrm>
        </p:grpSpPr>
        <p:sp>
          <p:nvSpPr>
            <p:cNvPr id="21" name="Oval 148">
              <a:extLst>
                <a:ext uri="{FF2B5EF4-FFF2-40B4-BE49-F238E27FC236}">
                  <a16:creationId xmlns:a16="http://schemas.microsoft.com/office/drawing/2014/main" id="{72AC303F-2C6D-CA1A-062A-E4D6DF58360E}"/>
                </a:ext>
              </a:extLst>
            </p:cNvPr>
            <p:cNvSpPr/>
            <p:nvPr/>
          </p:nvSpPr>
          <p:spPr>
            <a:xfrm>
              <a:off x="585821" y="2066598"/>
              <a:ext cx="505043" cy="540000"/>
            </a:xfrm>
            <a:prstGeom prst="ellipse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5D97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rPr>
                <a:t>169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23EDA8C2-E8B3-9874-33A7-848EC2354FE5}"/>
                </a:ext>
              </a:extLst>
            </p:cNvPr>
            <p:cNvSpPr txBox="1"/>
            <p:nvPr/>
          </p:nvSpPr>
          <p:spPr>
            <a:xfrm>
              <a:off x="1173569" y="2151932"/>
              <a:ext cx="45369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ct val="100000"/>
                </a:lnSpc>
                <a:buNone/>
                <a:defRPr/>
              </a:pPr>
              <a:r>
                <a:rPr kumimoji="0" lang="de-DE" b="1" i="0" u="none" strike="noStrike" kern="1200" cap="none" spc="0" normalizeH="0" baseline="0" noProof="0">
                  <a:ln>
                    <a:noFill/>
                  </a:ln>
                  <a:solidFill>
                    <a:srgbClr val="005D97"/>
                  </a:solidFill>
                  <a:effectLst/>
                  <a:uLnTx/>
                  <a:uFillTx/>
                  <a:latin typeface="Avenir"/>
                  <a:ea typeface="Gadugi" panose="020B0502040204020203" pitchFamily="34" charset="0"/>
                </a:rPr>
                <a:t>Hotelprojekte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005D97"/>
                  </a:solidFill>
                  <a:effectLst/>
                  <a:uLnTx/>
                  <a:uFillTx/>
                  <a:latin typeface="Avenir"/>
                  <a:ea typeface="Gadugi" panose="020B0502040204020203" pitchFamily="34" charset="0"/>
                </a:rPr>
                <a:t> wurden seither finanziert 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F6883ED-441E-928C-927F-500304F09F04}"/>
              </a:ext>
            </a:extLst>
          </p:cNvPr>
          <p:cNvGrpSpPr/>
          <p:nvPr/>
        </p:nvGrpSpPr>
        <p:grpSpPr>
          <a:xfrm>
            <a:off x="585821" y="2629287"/>
            <a:ext cx="5124715" cy="615553"/>
            <a:chOff x="585821" y="2780502"/>
            <a:chExt cx="5124715" cy="615553"/>
          </a:xfrm>
        </p:grpSpPr>
        <p:sp>
          <p:nvSpPr>
            <p:cNvPr id="23" name="Oval 148">
              <a:extLst>
                <a:ext uri="{FF2B5EF4-FFF2-40B4-BE49-F238E27FC236}">
                  <a16:creationId xmlns:a16="http://schemas.microsoft.com/office/drawing/2014/main" id="{2E7CF123-8F0C-C667-27A1-50ED67BCE984}"/>
                </a:ext>
              </a:extLst>
            </p:cNvPr>
            <p:cNvSpPr/>
            <p:nvPr/>
          </p:nvSpPr>
          <p:spPr>
            <a:xfrm>
              <a:off x="585821" y="2818278"/>
              <a:ext cx="505043" cy="540000"/>
            </a:xfrm>
            <a:prstGeom prst="ellipse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srgbClr val="005D97"/>
                  </a:solidFill>
                  <a:latin typeface="Avenir"/>
                </a:rPr>
                <a:t>2,43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endParaRP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6813C585-A05E-A84C-1FA2-ED5EE23BA7D1}"/>
                </a:ext>
              </a:extLst>
            </p:cNvPr>
            <p:cNvSpPr txBox="1"/>
            <p:nvPr/>
          </p:nvSpPr>
          <p:spPr>
            <a:xfrm>
              <a:off x="1173569" y="2780502"/>
              <a:ext cx="4536967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ct val="100000"/>
                </a:lnSpc>
                <a:buNone/>
                <a:defRPr/>
              </a:pPr>
              <a:r>
                <a:rPr kumimoji="0" lang="de-DE" b="1" i="0" u="none" strike="noStrike" kern="1200" cap="none" spc="0" normalizeH="0" baseline="0" noProof="0">
                  <a:ln>
                    <a:noFill/>
                  </a:ln>
                  <a:solidFill>
                    <a:srgbClr val="005D97"/>
                  </a:solidFill>
                  <a:effectLst/>
                  <a:uLnTx/>
                  <a:uFillTx/>
                  <a:latin typeface="Avenir"/>
                  <a:ea typeface="Gadugi" panose="020B0502040204020203" pitchFamily="34" charset="0"/>
                </a:rPr>
                <a:t>Millionen € 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005D97"/>
                  </a:solidFill>
                  <a:effectLst/>
                  <a:uLnTx/>
                  <a:uFillTx/>
                  <a:latin typeface="Avenir"/>
                  <a:ea typeface="Gadugi" panose="020B0502040204020203" pitchFamily="34" charset="0"/>
                </a:rPr>
                <a:t>an zusätzlicher Liquidität für Hotels ermöglicht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7E902B37-E768-4123-FC1E-945168EB5D69}"/>
              </a:ext>
            </a:extLst>
          </p:cNvPr>
          <p:cNvGrpSpPr/>
          <p:nvPr/>
        </p:nvGrpSpPr>
        <p:grpSpPr>
          <a:xfrm>
            <a:off x="585821" y="3705140"/>
            <a:ext cx="5124715" cy="540000"/>
            <a:chOff x="585821" y="3569959"/>
            <a:chExt cx="5124715" cy="540000"/>
          </a:xfrm>
        </p:grpSpPr>
        <p:sp>
          <p:nvSpPr>
            <p:cNvPr id="25" name="Oval 148">
              <a:extLst>
                <a:ext uri="{FF2B5EF4-FFF2-40B4-BE49-F238E27FC236}">
                  <a16:creationId xmlns:a16="http://schemas.microsoft.com/office/drawing/2014/main" id="{C83ED59A-2C83-6F8E-0EFC-92D8BFB0A923}"/>
                </a:ext>
              </a:extLst>
            </p:cNvPr>
            <p:cNvSpPr/>
            <p:nvPr/>
          </p:nvSpPr>
          <p:spPr>
            <a:xfrm>
              <a:off x="585821" y="3569959"/>
              <a:ext cx="505043" cy="540000"/>
            </a:xfrm>
            <a:prstGeom prst="ellipse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>
                  <a:solidFill>
                    <a:srgbClr val="005D97"/>
                  </a:solidFill>
                  <a:latin typeface="Avenir"/>
                </a:rPr>
                <a:t>52,7</a:t>
              </a: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2B73A032-1E67-FD04-5E15-41D680C03FDF}"/>
                </a:ext>
              </a:extLst>
            </p:cNvPr>
            <p:cNvSpPr txBox="1"/>
            <p:nvPr/>
          </p:nvSpPr>
          <p:spPr>
            <a:xfrm>
              <a:off x="1173569" y="3655293"/>
              <a:ext cx="45369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ct val="100000"/>
                </a:lnSpc>
                <a:buNone/>
                <a:defRPr/>
              </a:pPr>
              <a:r>
                <a:rPr kumimoji="0" lang="de-DE" b="1" i="0" u="none" strike="noStrike" kern="1200" cap="none" spc="0" normalizeH="0" baseline="0" noProof="0">
                  <a:ln>
                    <a:noFill/>
                  </a:ln>
                  <a:solidFill>
                    <a:srgbClr val="005D97"/>
                  </a:solidFill>
                  <a:effectLst/>
                  <a:uLnTx/>
                  <a:uFillTx/>
                  <a:latin typeface="Avenir"/>
                  <a:ea typeface="Gadugi" panose="020B0502040204020203" pitchFamily="34" charset="0"/>
                </a:rPr>
                <a:t>Tausend</a:t>
              </a:r>
              <a:r>
                <a:rPr kumimoji="0" lang="de-DE" b="0" i="0" u="none" strike="noStrike" kern="1200" cap="none" spc="0" normalizeH="0" baseline="0" noProof="0">
                  <a:ln>
                    <a:noFill/>
                  </a:ln>
                  <a:solidFill>
                    <a:srgbClr val="005D97"/>
                  </a:solidFill>
                  <a:effectLst/>
                  <a:uLnTx/>
                  <a:uFillTx/>
                  <a:latin typeface="Avenir"/>
                  <a:ea typeface="Gadugi" panose="020B0502040204020203" pitchFamily="34" charset="0"/>
                </a:rPr>
                <a:t> 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005D97"/>
                  </a:solidFill>
                  <a:effectLst/>
                  <a:uLnTx/>
                  <a:uFillTx/>
                  <a:latin typeface="Avenir"/>
                  <a:ea typeface="Gadugi" panose="020B0502040204020203" pitchFamily="34" charset="0"/>
                </a:rPr>
                <a:t>zusätzliche Zimmer wurden belegt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4135D892-54B6-A8F3-B7E9-4A54D5B9BF6C}"/>
              </a:ext>
            </a:extLst>
          </p:cNvPr>
          <p:cNvGrpSpPr/>
          <p:nvPr/>
        </p:nvGrpSpPr>
        <p:grpSpPr>
          <a:xfrm>
            <a:off x="587530" y="4691660"/>
            <a:ext cx="5124715" cy="615553"/>
            <a:chOff x="585821" y="4283863"/>
            <a:chExt cx="5124715" cy="615553"/>
          </a:xfrm>
        </p:grpSpPr>
        <p:sp>
          <p:nvSpPr>
            <p:cNvPr id="27" name="Oval 148">
              <a:extLst>
                <a:ext uri="{FF2B5EF4-FFF2-40B4-BE49-F238E27FC236}">
                  <a16:creationId xmlns:a16="http://schemas.microsoft.com/office/drawing/2014/main" id="{F3C7751C-173C-53A6-BC33-F73BAEA73734}"/>
                </a:ext>
              </a:extLst>
            </p:cNvPr>
            <p:cNvSpPr/>
            <p:nvPr/>
          </p:nvSpPr>
          <p:spPr>
            <a:xfrm>
              <a:off x="585821" y="4321639"/>
              <a:ext cx="495266" cy="540000"/>
            </a:xfrm>
            <a:prstGeom prst="ellipse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>
                  <a:solidFill>
                    <a:srgbClr val="005D97"/>
                  </a:solidFill>
                  <a:latin typeface="Avenir"/>
                </a:rPr>
                <a:t>1,24</a:t>
              </a: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D609278-E521-3FBE-0608-9456DA579489}"/>
                </a:ext>
              </a:extLst>
            </p:cNvPr>
            <p:cNvSpPr txBox="1"/>
            <p:nvPr/>
          </p:nvSpPr>
          <p:spPr>
            <a:xfrm>
              <a:off x="1162191" y="4283863"/>
              <a:ext cx="4548345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ct val="100000"/>
                </a:lnSpc>
                <a:buNone/>
                <a:defRPr/>
              </a:pPr>
              <a:r>
                <a:rPr lang="de-DE" b="1">
                  <a:solidFill>
                    <a:srgbClr val="005D97"/>
                  </a:solidFill>
                  <a:latin typeface="Avenir"/>
                  <a:ea typeface="Gadugi" panose="020B0502040204020203" pitchFamily="34" charset="0"/>
                </a:rPr>
                <a:t>Mio.</a:t>
              </a:r>
              <a:r>
                <a:rPr kumimoji="0" lang="de-DE" b="1" i="0" u="none" strike="noStrike" kern="1200" cap="none" spc="0" normalizeH="0" baseline="0" noProof="0">
                  <a:ln>
                    <a:noFill/>
                  </a:ln>
                  <a:solidFill>
                    <a:srgbClr val="005D97"/>
                  </a:solidFill>
                  <a:effectLst/>
                  <a:uLnTx/>
                  <a:uFillTx/>
                  <a:latin typeface="Avenir"/>
                  <a:ea typeface="Gadugi" panose="020B0502040204020203" pitchFamily="34" charset="0"/>
                </a:rPr>
                <a:t> € 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005D97"/>
                  </a:solidFill>
                  <a:effectLst/>
                  <a:uLnTx/>
                  <a:uFillTx/>
                  <a:latin typeface="Avenir"/>
                  <a:ea typeface="Gadugi" panose="020B0502040204020203" pitchFamily="34" charset="0"/>
                </a:rPr>
                <a:t>zusätzlicher Inhouse-Umsatz durch Upselling für unsere Hotelpartner</a:t>
              </a:r>
              <a:r>
                <a:rPr kumimoji="0" lang="de-DE" sz="1600" b="0" i="0" u="none" strike="noStrike" kern="1200" cap="none" spc="0" normalizeH="0" noProof="0">
                  <a:ln>
                    <a:noFill/>
                  </a:ln>
                  <a:solidFill>
                    <a:srgbClr val="005D97"/>
                  </a:solidFill>
                  <a:effectLst/>
                  <a:uLnTx/>
                  <a:uFillTx/>
                  <a:latin typeface="Avenir"/>
                  <a:ea typeface="Gadugi" panose="020B0502040204020203" pitchFamily="34" charset="0"/>
                </a:rPr>
                <a:t> 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005D97"/>
                  </a:solidFill>
                  <a:effectLst/>
                  <a:uLnTx/>
                  <a:uFillTx/>
                  <a:latin typeface="Avenir"/>
                  <a:ea typeface="Gadugi" panose="020B0502040204020203" pitchFamily="34" charset="0"/>
                </a:rPr>
                <a:t>geschaffen </a:t>
              </a: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7CE37F6-03B7-D011-D089-977F14A863FA}"/>
              </a:ext>
            </a:extLst>
          </p:cNvPr>
          <p:cNvGrpSpPr/>
          <p:nvPr/>
        </p:nvGrpSpPr>
        <p:grpSpPr>
          <a:xfrm>
            <a:off x="574443" y="5753733"/>
            <a:ext cx="5124715" cy="615553"/>
            <a:chOff x="574443" y="5753733"/>
            <a:chExt cx="5124715" cy="615553"/>
          </a:xfrm>
        </p:grpSpPr>
        <p:sp>
          <p:nvSpPr>
            <p:cNvPr id="29" name="Oval 148">
              <a:extLst>
                <a:ext uri="{FF2B5EF4-FFF2-40B4-BE49-F238E27FC236}">
                  <a16:creationId xmlns:a16="http://schemas.microsoft.com/office/drawing/2014/main" id="{C7F7106B-BE13-CF2C-DC59-8E12EEAA18BE}"/>
                </a:ext>
              </a:extLst>
            </p:cNvPr>
            <p:cNvSpPr/>
            <p:nvPr/>
          </p:nvSpPr>
          <p:spPr>
            <a:xfrm>
              <a:off x="574443" y="5791509"/>
              <a:ext cx="505043" cy="540000"/>
            </a:xfrm>
            <a:prstGeom prst="ellipse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5D97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rPr>
                <a:t>26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37E0C369-E3E8-AA20-824F-51839F1A0C7E}"/>
                </a:ext>
              </a:extLst>
            </p:cNvPr>
            <p:cNvSpPr txBox="1"/>
            <p:nvPr/>
          </p:nvSpPr>
          <p:spPr>
            <a:xfrm>
              <a:off x="1162191" y="5753733"/>
              <a:ext cx="4536967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0">
                <a:lnSpc>
                  <a:spcPct val="100000"/>
                </a:lnSpc>
                <a:buNone/>
                <a:defRPr kumimoji="0" sz="1400" b="0" i="0" u="none" strike="noStrike" cap="none" spc="0" normalizeH="0" baseline="0">
                  <a:ln>
                    <a:noFill/>
                  </a:ln>
                  <a:solidFill>
                    <a:srgbClr val="005D97"/>
                  </a:solidFill>
                  <a:effectLst/>
                  <a:uLnTx/>
                  <a:uFillTx/>
                  <a:latin typeface="Avenir"/>
                  <a:ea typeface="Gadugi" panose="020B0502040204020203" pitchFamily="34" charset="0"/>
                </a:defRPr>
              </a:lvl1pPr>
            </a:lstStyle>
            <a:p>
              <a:r>
                <a:rPr lang="de-DE" sz="1800" b="1"/>
                <a:t>Vertriebspartnerschaften</a:t>
              </a:r>
              <a:r>
                <a:rPr lang="de-DE" sz="1600"/>
                <a:t> mit Lieferanten der Hotellerie geschlossen</a:t>
              </a:r>
            </a:p>
          </p:txBody>
        </p:sp>
      </p:grp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B3F025B7-EBBB-C1EC-06B3-54F177B46CA8}"/>
              </a:ext>
            </a:extLst>
          </p:cNvPr>
          <p:cNvCxnSpPr>
            <a:cxnSpLocks/>
          </p:cNvCxnSpPr>
          <p:nvPr/>
        </p:nvCxnSpPr>
        <p:spPr>
          <a:xfrm>
            <a:off x="521587" y="5572539"/>
            <a:ext cx="5188949" cy="0"/>
          </a:xfrm>
          <a:prstGeom prst="line">
            <a:avLst/>
          </a:prstGeom>
          <a:ln>
            <a:solidFill>
              <a:srgbClr val="88E7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el 1">
            <a:extLst>
              <a:ext uri="{FF2B5EF4-FFF2-40B4-BE49-F238E27FC236}">
                <a16:creationId xmlns:a16="http://schemas.microsoft.com/office/drawing/2014/main" id="{6AAE1DCB-4DAF-189B-69A3-C22E46340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79" y="568328"/>
            <a:ext cx="5214580" cy="770677"/>
          </a:xfrm>
        </p:spPr>
        <p:txBody>
          <a:bodyPr/>
          <a:lstStyle/>
          <a:p>
            <a:r>
              <a:rPr lang="de-DE" sz="3200" b="1">
                <a:solidFill>
                  <a:srgbClr val="005D97"/>
                </a:solidFill>
              </a:rPr>
              <a:t>bebo convert in Zahlen</a:t>
            </a:r>
            <a:br>
              <a:rPr lang="de-DE" sz="3200">
                <a:solidFill>
                  <a:srgbClr val="005D97"/>
                </a:solidFill>
              </a:rPr>
            </a:br>
            <a:r>
              <a:rPr lang="de-DE" sz="1400">
                <a:solidFill>
                  <a:srgbClr val="005D97"/>
                </a:solidFill>
              </a:rPr>
              <a:t>Was wir im letzten Jahr „2024“ alles bewegt haben:</a:t>
            </a:r>
            <a:br>
              <a:rPr lang="de-DE"/>
            </a:br>
            <a:endParaRPr lang="de-DE"/>
          </a:p>
        </p:txBody>
      </p:sp>
      <p:pic>
        <p:nvPicPr>
          <p:cNvPr id="7" name="Grafik 6" descr="A white circle with blue and white logo&#10;&#10;Automatisch generierte Beschreibung">
            <a:extLst>
              <a:ext uri="{FF2B5EF4-FFF2-40B4-BE49-F238E27FC236}">
                <a16:creationId xmlns:a16="http://schemas.microsoft.com/office/drawing/2014/main" id="{FD1D26A5-439B-1D82-AC9E-3272020E7F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347" t="16996" r="13293" b="15002"/>
          <a:stretch/>
        </p:blipFill>
        <p:spPr>
          <a:xfrm>
            <a:off x="11406552" y="109346"/>
            <a:ext cx="608476" cy="5490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97B32BD-CCA6-20D8-456D-B169D35004E8}"/>
              </a:ext>
            </a:extLst>
          </p:cNvPr>
          <p:cNvGrpSpPr/>
          <p:nvPr/>
        </p:nvGrpSpPr>
        <p:grpSpPr>
          <a:xfrm>
            <a:off x="7485563" y="1567409"/>
            <a:ext cx="3850274" cy="3723182"/>
            <a:chOff x="7485563" y="1567409"/>
            <a:chExt cx="3850274" cy="3723182"/>
          </a:xfrm>
        </p:grpSpPr>
        <p:sp>
          <p:nvSpPr>
            <p:cNvPr id="124" name="Oval 17">
              <a:extLst>
                <a:ext uri="{FF2B5EF4-FFF2-40B4-BE49-F238E27FC236}">
                  <a16:creationId xmlns:a16="http://schemas.microsoft.com/office/drawing/2014/main" id="{D2DBBA89-ED55-2C15-BB78-A72D9896864F}"/>
                </a:ext>
              </a:extLst>
            </p:cNvPr>
            <p:cNvSpPr/>
            <p:nvPr/>
          </p:nvSpPr>
          <p:spPr>
            <a:xfrm>
              <a:off x="7485563" y="1567409"/>
              <a:ext cx="3850274" cy="3723182"/>
            </a:xfrm>
            <a:prstGeom prst="ellipse">
              <a:avLst/>
            </a:prstGeom>
            <a:solidFill>
              <a:srgbClr val="FFFFFF"/>
            </a:solidFill>
            <a:ln w="127000" cap="flat" cmpd="sng" algn="ctr">
              <a:gradFill>
                <a:gsLst>
                  <a:gs pos="39000">
                    <a:srgbClr val="005D97"/>
                  </a:gs>
                  <a:gs pos="100000">
                    <a:srgbClr val="92D050"/>
                  </a:gs>
                </a:gsLst>
                <a:lin ang="0" scaled="0"/>
              </a:gra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"/>
                <a:ea typeface="+mn-ea"/>
                <a:cs typeface="+mn-cs"/>
              </a:endParaRPr>
            </a:p>
          </p:txBody>
        </p:sp>
        <p:pic>
          <p:nvPicPr>
            <p:cNvPr id="125" name="Grafik 124" descr="Ein Bild, das Screenshot, Design enthält.&#10;&#10;Automatisch generierte Beschreibung">
              <a:extLst>
                <a:ext uri="{FF2B5EF4-FFF2-40B4-BE49-F238E27FC236}">
                  <a16:creationId xmlns:a16="http://schemas.microsoft.com/office/drawing/2014/main" id="{BCD724E8-8CC8-6896-7E65-4BB0AF3E1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6798" b="35612"/>
            <a:stretch/>
          </p:blipFill>
          <p:spPr>
            <a:xfrm>
              <a:off x="8774531" y="2003156"/>
              <a:ext cx="1158401" cy="30905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6" name="Grafik 125" descr="Ein Bild, das Grafiken, Grafikdesign, Schrift, Screenshot enthält.&#10;&#10;Automatisch generierte Beschreibung">
              <a:extLst>
                <a:ext uri="{FF2B5EF4-FFF2-40B4-BE49-F238E27FC236}">
                  <a16:creationId xmlns:a16="http://schemas.microsoft.com/office/drawing/2014/main" id="{B7ECD00D-D7C5-A919-82E6-F3348040FA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7960" b="27239"/>
            <a:stretch/>
          </p:blipFill>
          <p:spPr>
            <a:xfrm>
              <a:off x="9094752" y="4207639"/>
              <a:ext cx="589565" cy="25541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7" name="Grafik 126" descr="Ein Bild, das Text, Schrift, Grafiken, Logo enthält.&#10;&#10;Automatisch generierte Beschreibung">
              <a:extLst>
                <a:ext uri="{FF2B5EF4-FFF2-40B4-BE49-F238E27FC236}">
                  <a16:creationId xmlns:a16="http://schemas.microsoft.com/office/drawing/2014/main" id="{4892DE1F-E4D6-7853-C5FA-008471254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77139" y="2247340"/>
              <a:ext cx="887775" cy="30905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8" name="Grafik 127" descr="Ein Bild, das Schrift, Text, Grafiken, Screenshot enthält.&#10;&#10;Automatisch generierte Beschreibung">
              <a:extLst>
                <a:ext uri="{FF2B5EF4-FFF2-40B4-BE49-F238E27FC236}">
                  <a16:creationId xmlns:a16="http://schemas.microsoft.com/office/drawing/2014/main" id="{96770032-B881-40B6-39AE-B6C9307ED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74001" y="2260003"/>
              <a:ext cx="767038" cy="278144"/>
            </a:xfrm>
            <a:prstGeom prst="rect">
              <a:avLst/>
            </a:prstGeom>
            <a:effectLst/>
          </p:spPr>
        </p:pic>
        <p:pic>
          <p:nvPicPr>
            <p:cNvPr id="129" name="Picture 6">
              <a:extLst>
                <a:ext uri="{FF2B5EF4-FFF2-40B4-BE49-F238E27FC236}">
                  <a16:creationId xmlns:a16="http://schemas.microsoft.com/office/drawing/2014/main" id="{FA9AF55E-1448-806E-238D-D777C9721F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9580" y="2726147"/>
              <a:ext cx="852080" cy="425328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8">
              <a:extLst>
                <a:ext uri="{FF2B5EF4-FFF2-40B4-BE49-F238E27FC236}">
                  <a16:creationId xmlns:a16="http://schemas.microsoft.com/office/drawing/2014/main" id="{D7586555-05F2-54D0-DC99-A80DCF9BFF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2187" y="3402251"/>
              <a:ext cx="1201984" cy="92314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1" name="Picture 10">
              <a:extLst>
                <a:ext uri="{FF2B5EF4-FFF2-40B4-BE49-F238E27FC236}">
                  <a16:creationId xmlns:a16="http://schemas.microsoft.com/office/drawing/2014/main" id="{0385E7CC-E9F3-1D69-820A-E6FEDF6ED0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1120" y="2844405"/>
              <a:ext cx="887386" cy="232881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14">
              <a:extLst>
                <a:ext uri="{FF2B5EF4-FFF2-40B4-BE49-F238E27FC236}">
                  <a16:creationId xmlns:a16="http://schemas.microsoft.com/office/drawing/2014/main" id="{6225022C-0793-6403-F5E1-557E88B7D4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9985" y="2892796"/>
              <a:ext cx="779101" cy="26130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20">
              <a:extLst>
                <a:ext uri="{FF2B5EF4-FFF2-40B4-BE49-F238E27FC236}">
                  <a16:creationId xmlns:a16="http://schemas.microsoft.com/office/drawing/2014/main" id="{636863AD-CECC-9D86-79D9-BC02F882E5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426" y="3963786"/>
              <a:ext cx="659573" cy="396527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Title 2">
              <a:extLst>
                <a:ext uri="{FF2B5EF4-FFF2-40B4-BE49-F238E27FC236}">
                  <a16:creationId xmlns:a16="http://schemas.microsoft.com/office/drawing/2014/main" id="{1CADE01F-7A48-EABD-D142-40A3F318D5A5}"/>
                </a:ext>
              </a:extLst>
            </p:cNvPr>
            <p:cNvSpPr txBox="1">
              <a:spLocks/>
            </p:cNvSpPr>
            <p:nvPr/>
          </p:nvSpPr>
          <p:spPr>
            <a:xfrm>
              <a:off x="8578647" y="4935924"/>
              <a:ext cx="1631228" cy="281787"/>
            </a:xfrm>
            <a:prstGeom prst="rect">
              <a:avLst/>
            </a:prstGeom>
            <a:noFill/>
            <a:ln w="3175">
              <a:noFill/>
            </a:ln>
            <a:effectLst>
              <a:softEdge rad="12700"/>
            </a:effectLst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1" i="0" u="none" strike="noStrike" kern="1200" cap="none" spc="0" normalizeH="0" baseline="0" noProof="0">
                  <a:ln>
                    <a:noFill/>
                  </a:ln>
                  <a:solidFill>
                    <a:srgbClr val="005D97"/>
                  </a:solidFill>
                  <a:effectLst/>
                  <a:uLnTx/>
                  <a:uFillTx/>
                  <a:latin typeface="Avenir"/>
                  <a:ea typeface="+mj-ea"/>
                  <a:cs typeface="+mj-cs"/>
                </a:rPr>
                <a:t>... and </a:t>
              </a:r>
              <a:r>
                <a:rPr kumimoji="0" lang="de-DE" sz="1100" b="1" i="0" u="none" strike="noStrike" kern="1200" cap="none" spc="0" normalizeH="0" baseline="0" noProof="0" err="1">
                  <a:ln>
                    <a:noFill/>
                  </a:ln>
                  <a:solidFill>
                    <a:srgbClr val="005D97"/>
                  </a:solidFill>
                  <a:effectLst/>
                  <a:uLnTx/>
                  <a:uFillTx/>
                  <a:latin typeface="Avenir"/>
                  <a:ea typeface="+mj-ea"/>
                  <a:cs typeface="+mj-cs"/>
                </a:rPr>
                <a:t>many</a:t>
              </a:r>
              <a:r>
                <a:rPr kumimoji="0" lang="de-DE" sz="1100" b="1" i="0" u="none" strike="noStrike" kern="1200" cap="none" spc="0" normalizeH="0" baseline="0" noProof="0">
                  <a:ln>
                    <a:noFill/>
                  </a:ln>
                  <a:solidFill>
                    <a:srgbClr val="005D97"/>
                  </a:solidFill>
                  <a:effectLst/>
                  <a:uLnTx/>
                  <a:uFillTx/>
                  <a:latin typeface="Avenir"/>
                  <a:ea typeface="+mj-ea"/>
                  <a:cs typeface="+mj-cs"/>
                </a:rPr>
                <a:t> </a:t>
              </a:r>
              <a:r>
                <a:rPr kumimoji="0" lang="de-DE" sz="1100" b="1" i="0" u="none" strike="noStrike" kern="1200" cap="none" spc="0" normalizeH="0" baseline="0" noProof="0" err="1">
                  <a:ln>
                    <a:noFill/>
                  </a:ln>
                  <a:solidFill>
                    <a:srgbClr val="005D97"/>
                  </a:solidFill>
                  <a:effectLst/>
                  <a:uLnTx/>
                  <a:uFillTx/>
                  <a:latin typeface="Avenir"/>
                  <a:ea typeface="+mj-ea"/>
                  <a:cs typeface="+mj-cs"/>
                </a:rPr>
                <a:t>more</a:t>
              </a:r>
              <a:r>
                <a:rPr kumimoji="0" lang="de-DE" sz="1100" b="1" i="0" u="none" strike="noStrike" kern="1200" cap="none" spc="0" normalizeH="0" baseline="0" noProof="0">
                  <a:ln>
                    <a:noFill/>
                  </a:ln>
                  <a:solidFill>
                    <a:srgbClr val="005D97"/>
                  </a:solidFill>
                  <a:effectLst/>
                  <a:uLnTx/>
                  <a:uFillTx/>
                  <a:latin typeface="Avenir"/>
                  <a:ea typeface="+mj-ea"/>
                  <a:cs typeface="+mj-cs"/>
                </a:rPr>
                <a:t> </a:t>
              </a:r>
            </a:p>
          </p:txBody>
        </p:sp>
        <p:pic>
          <p:nvPicPr>
            <p:cNvPr id="135" name="Picture 18">
              <a:extLst>
                <a:ext uri="{FF2B5EF4-FFF2-40B4-BE49-F238E27FC236}">
                  <a16:creationId xmlns:a16="http://schemas.microsoft.com/office/drawing/2014/main" id="{84C3FB67-8650-A4AE-B9B8-1335841E23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4197" y="4009923"/>
              <a:ext cx="524175" cy="36135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Grafik 138" descr="Ein Bild, das Schrift, Grafiken, Grafikdesign, Text enthält.&#10;&#10;Automatisch generierte Beschreibung">
              <a:extLst>
                <a:ext uri="{FF2B5EF4-FFF2-40B4-BE49-F238E27FC236}">
                  <a16:creationId xmlns:a16="http://schemas.microsoft.com/office/drawing/2014/main" id="{1D640B94-6570-5313-66BA-8B713E531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039992" y="4707556"/>
              <a:ext cx="764908" cy="158368"/>
            </a:xfrm>
            <a:prstGeom prst="rect">
              <a:avLst/>
            </a:prstGeom>
          </p:spPr>
        </p:pic>
        <p:pic>
          <p:nvPicPr>
            <p:cNvPr id="140" name="Grafik 139" descr="Ein Bild, das Schrift, Grafiken, Logo, Screenshot enthält.&#10;&#10;Automatisch generierte Beschreibung">
              <a:extLst>
                <a:ext uri="{FF2B5EF4-FFF2-40B4-BE49-F238E27FC236}">
                  <a16:creationId xmlns:a16="http://schemas.microsoft.com/office/drawing/2014/main" id="{8723B3F1-746A-BBD6-BF8D-7218E0203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13845" y="2395956"/>
              <a:ext cx="723902" cy="261980"/>
            </a:xfrm>
            <a:prstGeom prst="rect">
              <a:avLst/>
            </a:prstGeom>
          </p:spPr>
        </p:pic>
        <p:pic>
          <p:nvPicPr>
            <p:cNvPr id="141" name="Grafik 140" descr="Ein Bild, das Text, Schrift, Grafikdesign, Grafiken enthält.&#10;&#10;Automatisch generierte Beschreibung">
              <a:extLst>
                <a:ext uri="{FF2B5EF4-FFF2-40B4-BE49-F238E27FC236}">
                  <a16:creationId xmlns:a16="http://schemas.microsoft.com/office/drawing/2014/main" id="{A1160553-9DD3-C5A7-9A44-D21457469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46308" y="3300004"/>
              <a:ext cx="1107048" cy="215775"/>
            </a:xfrm>
            <a:prstGeom prst="rect">
              <a:avLst/>
            </a:prstGeom>
          </p:spPr>
        </p:pic>
        <p:pic>
          <p:nvPicPr>
            <p:cNvPr id="142" name="Grafik 141" descr="Ein Bild, das Grafiken, Schrift, Grafikdesign, Screenshot enthält.&#10;&#10;Automatisch generierte Beschreibung">
              <a:extLst>
                <a:ext uri="{FF2B5EF4-FFF2-40B4-BE49-F238E27FC236}">
                  <a16:creationId xmlns:a16="http://schemas.microsoft.com/office/drawing/2014/main" id="{D621FEFA-0BFA-BD43-F546-85D1085BF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929700" y="3674785"/>
              <a:ext cx="851183" cy="191625"/>
            </a:xfrm>
            <a:prstGeom prst="rect">
              <a:avLst/>
            </a:prstGeom>
          </p:spPr>
        </p:pic>
        <p:pic>
          <p:nvPicPr>
            <p:cNvPr id="143" name="Grafik 142" descr="Ein Bild, das Schrift, Grafiken, Grafikdesign, Logo enthält.&#10;&#10;Automatisch generierte Beschreibung">
              <a:extLst>
                <a:ext uri="{FF2B5EF4-FFF2-40B4-BE49-F238E27FC236}">
                  <a16:creationId xmlns:a16="http://schemas.microsoft.com/office/drawing/2014/main" id="{60031DAB-9855-012C-2550-8A43990A52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6936" t="28666" r="6988" b="30809"/>
            <a:stretch/>
          </p:blipFill>
          <p:spPr>
            <a:xfrm>
              <a:off x="9972187" y="3651498"/>
              <a:ext cx="988515" cy="109308"/>
            </a:xfrm>
            <a:prstGeom prst="rect">
              <a:avLst/>
            </a:prstGeom>
          </p:spPr>
        </p:pic>
        <p:pic>
          <p:nvPicPr>
            <p:cNvPr id="144" name="Grafik 143">
              <a:extLst>
                <a:ext uri="{FF2B5EF4-FFF2-40B4-BE49-F238E27FC236}">
                  <a16:creationId xmlns:a16="http://schemas.microsoft.com/office/drawing/2014/main" id="{BA20ABA9-DBC2-CF5C-BEF7-47DAF747B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30222"/>
            <a:stretch/>
          </p:blipFill>
          <p:spPr>
            <a:xfrm>
              <a:off x="9027197" y="3825973"/>
              <a:ext cx="897197" cy="150562"/>
            </a:xfrm>
            <a:prstGeom prst="rect">
              <a:avLst/>
            </a:prstGeom>
          </p:spPr>
        </p:pic>
        <p:pic>
          <p:nvPicPr>
            <p:cNvPr id="145" name="Picture 2">
              <a:extLst>
                <a:ext uri="{FF2B5EF4-FFF2-40B4-BE49-F238E27FC236}">
                  <a16:creationId xmlns:a16="http://schemas.microsoft.com/office/drawing/2014/main" id="{12AC31F8-41EA-2495-858A-345032B29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9312" y="4419441"/>
              <a:ext cx="489026" cy="472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4">
              <a:extLst>
                <a:ext uri="{FF2B5EF4-FFF2-40B4-BE49-F238E27FC236}">
                  <a16:creationId xmlns:a16="http://schemas.microsoft.com/office/drawing/2014/main" id="{AA84AF2F-66EA-F157-67D1-37E1DAF2EB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0421" y="4440937"/>
              <a:ext cx="330462" cy="429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7" name="Title 2">
              <a:extLst>
                <a:ext uri="{FF2B5EF4-FFF2-40B4-BE49-F238E27FC236}">
                  <a16:creationId xmlns:a16="http://schemas.microsoft.com/office/drawing/2014/main" id="{4882DFBA-BB6A-8E65-5AB5-CFB60C409F12}"/>
                </a:ext>
              </a:extLst>
            </p:cNvPr>
            <p:cNvSpPr txBox="1">
              <a:spLocks/>
            </p:cNvSpPr>
            <p:nvPr/>
          </p:nvSpPr>
          <p:spPr>
            <a:xfrm>
              <a:off x="8553615" y="1708677"/>
              <a:ext cx="1631228" cy="281787"/>
            </a:xfrm>
            <a:prstGeom prst="rect">
              <a:avLst/>
            </a:prstGeom>
            <a:noFill/>
            <a:ln w="3175">
              <a:noFill/>
            </a:ln>
            <a:effectLst>
              <a:softEdge rad="12700"/>
            </a:effectLst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1" i="0" u="none" strike="noStrike" kern="1200" cap="none" spc="0" normalizeH="0" baseline="0" noProof="0" err="1">
                  <a:ln>
                    <a:noFill/>
                  </a:ln>
                  <a:solidFill>
                    <a:srgbClr val="005D97"/>
                  </a:solidFill>
                  <a:effectLst/>
                  <a:uLnTx/>
                  <a:uFillTx/>
                  <a:latin typeface="Avenir"/>
                  <a:ea typeface="+mj-ea"/>
                  <a:cs typeface="+mj-cs"/>
                </a:rPr>
                <a:t>Our</a:t>
              </a:r>
              <a:r>
                <a:rPr kumimoji="0" lang="de-DE" sz="1100" b="1" i="0" u="none" strike="noStrike" kern="1200" cap="none" spc="0" normalizeH="0" baseline="0" noProof="0">
                  <a:ln>
                    <a:noFill/>
                  </a:ln>
                  <a:solidFill>
                    <a:srgbClr val="005D97"/>
                  </a:solidFill>
                  <a:effectLst/>
                  <a:uLnTx/>
                  <a:uFillTx/>
                  <a:latin typeface="Avenir"/>
                  <a:ea typeface="+mj-ea"/>
                  <a:cs typeface="+mj-cs"/>
                </a:rPr>
                <a:t> Supply-Partners</a:t>
              </a:r>
            </a:p>
          </p:txBody>
        </p:sp>
        <p:pic>
          <p:nvPicPr>
            <p:cNvPr id="5" name="Grafik 4" descr="A blue and white sign with white text&#10;&#10;KI-generierte Inhalte können fehlerhaft sein.">
              <a:extLst>
                <a:ext uri="{FF2B5EF4-FFF2-40B4-BE49-F238E27FC236}">
                  <a16:creationId xmlns:a16="http://schemas.microsoft.com/office/drawing/2014/main" id="{E7BD3A28-1B8A-1816-E5FD-203617E85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 l="10220" r="14831"/>
            <a:stretch/>
          </p:blipFill>
          <p:spPr>
            <a:xfrm>
              <a:off x="9039992" y="3340006"/>
              <a:ext cx="779101" cy="2313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162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AB82FE1D-4C0F-94DD-A83D-E4BD350FA6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</a:blip>
          <a:srcRect l="16532" r="16532"/>
          <a:stretch/>
        </p:blipFill>
        <p:spPr>
          <a:xfrm>
            <a:off x="6096000" y="-128546"/>
            <a:ext cx="6096000" cy="6041382"/>
          </a:xfrm>
          <a:prstGeom prst="rect">
            <a:avLst/>
          </a:prstGeom>
          <a:ln>
            <a:noFill/>
          </a:ln>
        </p:spPr>
      </p:pic>
      <p:sp>
        <p:nvSpPr>
          <p:cNvPr id="2" name="Rectangle 18">
            <a:extLst>
              <a:ext uri="{FF2B5EF4-FFF2-40B4-BE49-F238E27FC236}">
                <a16:creationId xmlns:a16="http://schemas.microsoft.com/office/drawing/2014/main" id="{D8E90575-F9F4-455A-8F2D-F3E2A40B4193}"/>
              </a:ext>
            </a:extLst>
          </p:cNvPr>
          <p:cNvSpPr/>
          <p:nvPr/>
        </p:nvSpPr>
        <p:spPr>
          <a:xfrm>
            <a:off x="1269490" y="2934106"/>
            <a:ext cx="4395965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Geringere Kosten                   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Bis zu 50% günstiger bei Deinen Lieferanten einkaufen.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68117084-C386-CC4B-C449-50BF7A174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6880" y="1455812"/>
            <a:ext cx="434327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Flexible Finanzierung                                        </a:t>
            </a: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Wir bezahlen </a:t>
            </a:r>
            <a:r>
              <a:rPr lang="de-DE" sz="1200" kern="0">
                <a:solidFill>
                  <a:srgbClr val="005D97"/>
                </a:solidFill>
                <a:latin typeface="Avenir"/>
                <a:ea typeface="Gadugi" panose="020B0502040204020203" pitchFamily="34" charset="0"/>
              </a:rPr>
              <a:t>Deine</a:t>
            </a: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 einmalige oder wiederkehrende Rechnung!</a:t>
            </a:r>
          </a:p>
        </p:txBody>
      </p:sp>
      <p:sp>
        <p:nvSpPr>
          <p:cNvPr id="10" name="Text Box 12">
            <a:extLst>
              <a:ext uri="{FF2B5EF4-FFF2-40B4-BE49-F238E27FC236}">
                <a16:creationId xmlns:a16="http://schemas.microsoft.com/office/drawing/2014/main" id="{8F33F8C8-CC2F-37E4-DDD4-D7A3D5E20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9490" y="3673253"/>
            <a:ext cx="425516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 panose="020B0503020203020204" pitchFamily="34" charset="0"/>
                <a:ea typeface="+mn-ea"/>
                <a:cs typeface="+mn-cs"/>
              </a:rPr>
              <a:t>Gesteigerte Auslastung                               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 panose="020B0503020203020204" pitchFamily="34" charset="0"/>
                <a:cs typeface="+mn-cs"/>
              </a:rPr>
              <a:t>Neue Gäste und </a:t>
            </a: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kostenloses Marketing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 panose="020B0503020203020204" pitchFamily="34" charset="0"/>
                <a:cs typeface="+mn-cs"/>
              </a:rPr>
              <a:t>!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AE67ACC3-8505-3FDB-6195-B500FFABB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9490" y="2194959"/>
            <a:ext cx="425516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 panose="020B0503020203020204" pitchFamily="34" charset="0"/>
                <a:ea typeface="+mn-ea"/>
                <a:cs typeface="+mn-cs"/>
              </a:rPr>
              <a:t>Höhere Liquidität                               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 panose="020B0503020203020204" pitchFamily="34" charset="0"/>
                <a:cs typeface="+mn-cs"/>
              </a:rPr>
              <a:t>Monetarisiere</a:t>
            </a:r>
            <a:r>
              <a:rPr kumimoji="0" lang="de-DE" sz="1200" b="0" i="0" u="none" strike="noStrike" kern="1200" cap="none" spc="0" normalizeH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 panose="020B0503020203020204" pitchFamily="34" charset="0"/>
                <a:cs typeface="+mn-cs"/>
              </a:rPr>
              <a:t> Deine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 panose="020B0503020203020204" pitchFamily="34" charset="0"/>
                <a:cs typeface="+mn-cs"/>
              </a:rPr>
              <a:t> unverkauften Zimmer.</a:t>
            </a:r>
            <a:endParaRPr kumimoji="0" lang="de-DE" sz="1200" b="0" i="0" u="none" strike="noStrike" kern="0" cap="none" spc="0" normalizeH="0" baseline="0" noProof="0">
              <a:ln>
                <a:noFill/>
              </a:ln>
              <a:solidFill>
                <a:srgbClr val="005D97"/>
              </a:solidFill>
              <a:effectLst/>
              <a:uLnTx/>
              <a:uFillTx/>
              <a:latin typeface="Avenir"/>
              <a:ea typeface="Gadugi" panose="020B0502040204020203" pitchFamily="34" charset="0"/>
              <a:cs typeface="+mn-cs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D786DA4E-1B1E-1ED3-45D6-9B8E4323E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9490" y="4412400"/>
            <a:ext cx="425516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 panose="020B0503020203020204" pitchFamily="34" charset="0"/>
                <a:ea typeface="+mn-ea"/>
                <a:cs typeface="+mn-cs"/>
              </a:rPr>
              <a:t>Mehr Umsatz                                               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 panose="020B0503020203020204" pitchFamily="34" charset="0"/>
                <a:cs typeface="+mn-cs"/>
              </a:rPr>
              <a:t>Durch </a:t>
            </a: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Zusatzeinnahmen in Euren Outlets und Upselling.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D3A2624F-A2C7-C82E-34A3-1E7320626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9490" y="5151549"/>
            <a:ext cx="458693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0" cap="none" spc="0" normalizeH="0" baseline="0" noProof="0" dirty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Digitaler Buchungsprozess                                    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Wir haben den Gutschein-Prozess für Euch revolutioniert!</a:t>
            </a:r>
          </a:p>
        </p:txBody>
      </p:sp>
      <p:pic>
        <p:nvPicPr>
          <p:cNvPr id="30" name="Grafik 29" descr="Ein Bild, das Symbol, Kreis, Grafiken, Logo enthält.&#10;&#10;Automatisch generierte Beschreibung">
            <a:extLst>
              <a:ext uri="{FF2B5EF4-FFF2-40B4-BE49-F238E27FC236}">
                <a16:creationId xmlns:a16="http://schemas.microsoft.com/office/drawing/2014/main" id="{0AEE3924-6256-7FFC-09EC-C3E3FBB9B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59" y="1400783"/>
            <a:ext cx="540946" cy="540946"/>
          </a:xfrm>
          <a:prstGeom prst="rect">
            <a:avLst/>
          </a:prstGeom>
        </p:spPr>
      </p:pic>
      <p:pic>
        <p:nvPicPr>
          <p:cNvPr id="36" name="Grafik 35" descr="Ein Bild, das Schrift, Grafiken, Logo, Symbol enthält.&#10;&#10;Automatisch generierte Beschreibung">
            <a:extLst>
              <a:ext uri="{FF2B5EF4-FFF2-40B4-BE49-F238E27FC236}">
                <a16:creationId xmlns:a16="http://schemas.microsoft.com/office/drawing/2014/main" id="{8471F37D-2A4D-EDC9-0F63-C0478ED66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59" y="2139930"/>
            <a:ext cx="540946" cy="540946"/>
          </a:xfrm>
          <a:prstGeom prst="rect">
            <a:avLst/>
          </a:prstGeom>
        </p:spPr>
      </p:pic>
      <p:pic>
        <p:nvPicPr>
          <p:cNvPr id="38" name="Grafik 37" descr="Ein Bild, das Clipart, Grafiken, Symbol, Cartoon enthält.&#10;&#10;Automatisch generierte Beschreibung">
            <a:extLst>
              <a:ext uri="{FF2B5EF4-FFF2-40B4-BE49-F238E27FC236}">
                <a16:creationId xmlns:a16="http://schemas.microsoft.com/office/drawing/2014/main" id="{6651AFC3-AD46-5853-8294-E2DAE4608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59" y="2879077"/>
            <a:ext cx="540946" cy="54094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D32CC779-1114-E2EB-9769-DA40AB44A9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59" y="4357371"/>
            <a:ext cx="540946" cy="540946"/>
          </a:xfrm>
          <a:prstGeom prst="rect">
            <a:avLst/>
          </a:prstGeom>
        </p:spPr>
      </p:pic>
      <p:pic>
        <p:nvPicPr>
          <p:cNvPr id="42" name="Grafik 41" descr="Ein Bild, das Grafiken, Schrift, Kunst, Design enthält.&#10;&#10;Automatisch generierte Beschreibung">
            <a:extLst>
              <a:ext uri="{FF2B5EF4-FFF2-40B4-BE49-F238E27FC236}">
                <a16:creationId xmlns:a16="http://schemas.microsoft.com/office/drawing/2014/main" id="{02CAFDBA-FA60-0465-941C-0243913B74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59" y="3618224"/>
            <a:ext cx="540946" cy="540946"/>
          </a:xfrm>
          <a:prstGeom prst="rect">
            <a:avLst/>
          </a:prstGeom>
        </p:spPr>
      </p:pic>
      <p:pic>
        <p:nvPicPr>
          <p:cNvPr id="44" name="Grafik 43" descr="Ein Bild, das Symbol, Grafiken, Schrift, Logo enthält.&#10;&#10;Automatisch generierte Beschreibung">
            <a:extLst>
              <a:ext uri="{FF2B5EF4-FFF2-40B4-BE49-F238E27FC236}">
                <a16:creationId xmlns:a16="http://schemas.microsoft.com/office/drawing/2014/main" id="{39DEF2D3-B576-093F-A1D8-39F8312F8C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59" y="5096519"/>
            <a:ext cx="540946" cy="540946"/>
          </a:xfrm>
          <a:prstGeom prst="rect">
            <a:avLst/>
          </a:prstGeom>
        </p:spPr>
      </p:pic>
      <p:sp>
        <p:nvSpPr>
          <p:cNvPr id="15" name="Title 32">
            <a:extLst>
              <a:ext uri="{FF2B5EF4-FFF2-40B4-BE49-F238E27FC236}">
                <a16:creationId xmlns:a16="http://schemas.microsoft.com/office/drawing/2014/main" id="{C2EC688E-E600-FE63-1DF7-3DF5B81A0E64}"/>
              </a:ext>
            </a:extLst>
          </p:cNvPr>
          <p:cNvSpPr txBox="1">
            <a:spLocks/>
          </p:cNvSpPr>
          <p:nvPr/>
        </p:nvSpPr>
        <p:spPr>
          <a:xfrm>
            <a:off x="472036" y="583291"/>
            <a:ext cx="5559309" cy="51971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900" b="1">
                <a:solidFill>
                  <a:srgbClr val="005D97"/>
                </a:solidFill>
              </a:rPr>
              <a:t>Das bebo convert Versprechen: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494E3A90-3EB4-CB41-4139-8F8FB4A6552D}"/>
              </a:ext>
            </a:extLst>
          </p:cNvPr>
          <p:cNvSpPr txBox="1">
            <a:spLocks/>
          </p:cNvSpPr>
          <p:nvPr/>
        </p:nvSpPr>
        <p:spPr>
          <a:xfrm>
            <a:off x="0" y="5957013"/>
            <a:ext cx="12192000" cy="297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1200" kern="0">
                <a:solidFill>
                  <a:srgbClr val="005D97"/>
                </a:solidFill>
                <a:ea typeface="Gadugi" panose="020B0502040204020203" pitchFamily="34" charset="0"/>
              </a:rPr>
              <a:t>Auszug</a:t>
            </a:r>
            <a:r>
              <a:rPr lang="de-DE" sz="1200" kern="0">
                <a:solidFill>
                  <a:srgbClr val="005D97"/>
                </a:solidFill>
                <a:latin typeface="Avenir"/>
                <a:ea typeface="Gadugi" panose="020B0502040204020203" pitchFamily="34" charset="0"/>
              </a:rPr>
              <a:t> unserer H</a:t>
            </a:r>
            <a:r>
              <a:rPr kumimoji="0" lang="de-DE" sz="1200" i="0" u="none" strike="noStrike" kern="0" cap="none" spc="0" normalizeH="0" baseline="0" noProof="0" err="1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</a:rPr>
              <a:t>otel</a:t>
            </a:r>
            <a:r>
              <a:rPr lang="de-DE" sz="1200" kern="0">
                <a:solidFill>
                  <a:srgbClr val="005D97"/>
                </a:solidFill>
                <a:latin typeface="Avenir"/>
                <a:ea typeface="Gadugi" panose="020B0502040204020203" pitchFamily="34" charset="0"/>
              </a:rPr>
              <a:t>-</a:t>
            </a:r>
            <a:r>
              <a:rPr kumimoji="0" lang="de-DE" sz="1200" i="0" u="none" strike="noStrike" kern="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</a:rPr>
              <a:t> und Gruppenpartner</a:t>
            </a:r>
            <a:r>
              <a:rPr lang="de-DE" sz="1200" kern="0">
                <a:solidFill>
                  <a:srgbClr val="005D97"/>
                </a:solidFill>
                <a:ea typeface="Gadugi" panose="020B0502040204020203" pitchFamily="34" charset="0"/>
              </a:rPr>
              <a:t>:</a:t>
            </a:r>
            <a:r>
              <a:rPr kumimoji="0" lang="de-DE" sz="120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</a:rPr>
              <a:t> </a:t>
            </a:r>
          </a:p>
        </p:txBody>
      </p:sp>
      <p:pic>
        <p:nvPicPr>
          <p:cNvPr id="8" name="Grafik 7" descr="A white circle with blue and white logo&#10;&#10;Automatisch generierte Beschreibung">
            <a:extLst>
              <a:ext uri="{FF2B5EF4-FFF2-40B4-BE49-F238E27FC236}">
                <a16:creationId xmlns:a16="http://schemas.microsoft.com/office/drawing/2014/main" id="{32A25E88-9F0A-C2DB-F4BC-B054798C6C3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1347" t="16996" r="13293" b="15002"/>
          <a:stretch/>
        </p:blipFill>
        <p:spPr>
          <a:xfrm>
            <a:off x="11406552" y="109346"/>
            <a:ext cx="608476" cy="5490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2" descr="Häuser der Villa Italia – Veggie-Hotels in Marktheidenfeld">
            <a:extLst>
              <a:ext uri="{FF2B5EF4-FFF2-40B4-BE49-F238E27FC236}">
                <a16:creationId xmlns:a16="http://schemas.microsoft.com/office/drawing/2014/main" id="{1190089F-28E4-FA26-99DB-191457A54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6853" y="6307289"/>
            <a:ext cx="71186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56CE64F-B544-4009-0053-CE9F7AD2F6EC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56478" y="6326379"/>
            <a:ext cx="2293489" cy="32182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1D4AD682-5A14-A062-631A-57780F54149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56743" t="-14925" b="-1"/>
          <a:stretch/>
        </p:blipFill>
        <p:spPr>
          <a:xfrm>
            <a:off x="7576208" y="6280424"/>
            <a:ext cx="3509008" cy="41373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3971BC0-7B01-FA0D-202A-F558782C0028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818181">
                  <a:alpha val="50588"/>
                </a:srgbClr>
              </a:clrFrom>
              <a:clrTo>
                <a:srgbClr val="818181">
                  <a:alpha val="0"/>
                </a:srgbClr>
              </a:clrTo>
            </a:clrChange>
          </a:blip>
          <a:srcRect t="1" r="54468" b="-19691"/>
          <a:stretch/>
        </p:blipFill>
        <p:spPr>
          <a:xfrm>
            <a:off x="291876" y="6250302"/>
            <a:ext cx="4062966" cy="4739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FBF57AF-95A7-B5D5-AACE-2257CFAB9DB3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1603" y="6235271"/>
            <a:ext cx="622969" cy="50403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AB14A9F-D341-9BB8-B31A-0E4297B343B1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9245539" y="3972773"/>
            <a:ext cx="2953201" cy="19044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B6F1141-890A-0C2C-7564-D65277211A5D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9247797" y="1591113"/>
            <a:ext cx="2917813" cy="19044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DC24118-5401-B9CF-382C-67DAC82586BA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6287629" y="2785701"/>
            <a:ext cx="2953201" cy="1904400"/>
          </a:xfrm>
          <a:prstGeom prst="rect">
            <a:avLst/>
          </a:prstGeom>
        </p:spPr>
      </p:pic>
      <p:pic>
        <p:nvPicPr>
          <p:cNvPr id="16" name="Grafik 15" descr="A screenshot of a hotel&#10;&#10;KI-generierte Inhalte können fehlerhaft sein.">
            <a:extLst>
              <a:ext uri="{FF2B5EF4-FFF2-40B4-BE49-F238E27FC236}">
                <a16:creationId xmlns:a16="http://schemas.microsoft.com/office/drawing/2014/main" id="{AAF08539-7E92-E3F6-BFD7-861CF2853AA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69967" y="396525"/>
            <a:ext cx="2970863" cy="190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6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9">
            <a:extLst>
              <a:ext uri="{FF2B5EF4-FFF2-40B4-BE49-F238E27FC236}">
                <a16:creationId xmlns:a16="http://schemas.microsoft.com/office/drawing/2014/main" id="{56742165-675C-8D08-37A5-F670A6480820}"/>
              </a:ext>
            </a:extLst>
          </p:cNvPr>
          <p:cNvSpPr txBox="1"/>
          <p:nvPr/>
        </p:nvSpPr>
        <p:spPr>
          <a:xfrm>
            <a:off x="610829" y="4722013"/>
            <a:ext cx="2914801" cy="76017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0" cap="none" spc="0" normalizeH="0" baseline="0" noProof="0">
              <a:ln>
                <a:noFill/>
              </a:ln>
              <a:solidFill>
                <a:srgbClr val="5B5B5B"/>
              </a:solidFill>
              <a:effectLst/>
              <a:uLnTx/>
              <a:uFillTx/>
              <a:latin typeface="Avenir"/>
              <a:ea typeface="Gadugi" panose="020B0502040204020203" pitchFamily="34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+49 (0)173 321 9775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kern="0" err="1">
                <a:solidFill>
                  <a:srgbClr val="5B5B5B"/>
                </a:solidFill>
                <a:latin typeface="Avenir"/>
                <a:ea typeface="Gadugi" panose="020B0502040204020203" pitchFamily="34" charset="0"/>
              </a:rPr>
              <a:t>madeleine.berner</a:t>
            </a:r>
            <a:r>
              <a:rPr kumimoji="0" lang="de-DE" sz="1000" b="0" i="0" u="none" strike="noStrike" kern="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@</a:t>
            </a:r>
            <a:r>
              <a:rPr kumimoji="0" lang="de-DE" sz="1000" b="0" i="0" u="none" strike="noStrike" kern="0" cap="none" spc="0" normalizeH="0" baseline="0" noProof="0" err="1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beyond-bookings.com</a:t>
            </a:r>
            <a:endParaRPr kumimoji="0" lang="de-DE" sz="1000" b="0" i="0" u="none" strike="noStrike" kern="0" cap="none" spc="0" normalizeH="0" baseline="0" noProof="0">
              <a:ln>
                <a:noFill/>
              </a:ln>
              <a:solidFill>
                <a:srgbClr val="5B5B5B"/>
              </a:solidFill>
              <a:effectLst/>
              <a:uLnTx/>
              <a:uFillTx/>
              <a:latin typeface="Avenir"/>
              <a:ea typeface="Gadugi" panose="020B0502040204020203" pitchFamily="34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0" cap="none" spc="0" normalizeH="0" baseline="0" noProof="0">
              <a:ln>
                <a:noFill/>
              </a:ln>
              <a:solidFill>
                <a:srgbClr val="5B5B5B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CE00E794-DEDD-9004-5CBD-9C09C0CB2F39}"/>
              </a:ext>
            </a:extLst>
          </p:cNvPr>
          <p:cNvSpPr txBox="1">
            <a:spLocks/>
          </p:cNvSpPr>
          <p:nvPr/>
        </p:nvSpPr>
        <p:spPr>
          <a:xfrm>
            <a:off x="610828" y="4433548"/>
            <a:ext cx="2914801" cy="5188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algn="ctr">
              <a:defRPr sz="1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0">
                <a:solidFill>
                  <a:srgbClr val="5B5B5B"/>
                </a:solidFill>
                <a:latin typeface="Avenir"/>
              </a:rPr>
              <a:t>Madeleine Berner</a:t>
            </a:r>
            <a:endParaRPr kumimoji="0" lang="de-DE" sz="1200" b="1" i="0" u="none" strike="noStrike" kern="0" cap="none" spc="0" normalizeH="0" baseline="0" noProof="0">
              <a:ln>
                <a:noFill/>
              </a:ln>
              <a:solidFill>
                <a:srgbClr val="5B5B5B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0">
                <a:solidFill>
                  <a:srgbClr val="5B5B5B"/>
                </a:solidFill>
                <a:latin typeface="Avenir"/>
                <a:ea typeface="Gadugi" panose="020B0502040204020203" pitchFamily="34" charset="0"/>
              </a:rPr>
              <a:t>Sales </a:t>
            </a:r>
            <a:r>
              <a:rPr lang="de-DE" sz="1200" b="0" kern="0" err="1">
                <a:solidFill>
                  <a:srgbClr val="5B5B5B"/>
                </a:solidFill>
                <a:latin typeface="Avenir"/>
                <a:ea typeface="Gadugi" panose="020B0502040204020203" pitchFamily="34" charset="0"/>
              </a:rPr>
              <a:t>Director</a:t>
            </a:r>
            <a:endParaRPr kumimoji="0" lang="de-DE" sz="1200" b="0" i="0" u="none" strike="noStrike" kern="0" cap="none" spc="0" normalizeH="0" baseline="0" noProof="0">
              <a:ln>
                <a:noFill/>
              </a:ln>
              <a:solidFill>
                <a:srgbClr val="5B5B5B"/>
              </a:solidFill>
              <a:effectLst/>
              <a:uLnTx/>
              <a:uFillTx/>
              <a:latin typeface="Avenir"/>
              <a:ea typeface="Gadugi" panose="020B0502040204020203" pitchFamily="34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1" i="0" u="none" strike="noStrike" kern="0" cap="none" spc="0" normalizeH="0" baseline="0" noProof="0">
              <a:ln>
                <a:noFill/>
              </a:ln>
              <a:solidFill>
                <a:srgbClr val="5B5B5B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8" name="Sprechblase: oval 7">
            <a:extLst>
              <a:ext uri="{FF2B5EF4-FFF2-40B4-BE49-F238E27FC236}">
                <a16:creationId xmlns:a16="http://schemas.microsoft.com/office/drawing/2014/main" id="{9BBB50B1-8FAB-2208-A30B-ADC7A0BFF4F1}"/>
              </a:ext>
            </a:extLst>
          </p:cNvPr>
          <p:cNvSpPr/>
          <p:nvPr/>
        </p:nvSpPr>
        <p:spPr>
          <a:xfrm>
            <a:off x="4960785" y="1883664"/>
            <a:ext cx="5088471" cy="2701231"/>
          </a:xfrm>
          <a:prstGeom prst="wedgeEllipseCallout">
            <a:avLst>
              <a:gd name="adj1" fmla="val -85943"/>
              <a:gd name="adj2" fmla="val -29156"/>
            </a:avLst>
          </a:prstGeom>
          <a:solidFill>
            <a:schemeClr val="bg1"/>
          </a:solidFill>
          <a:ln w="19050">
            <a:solidFill>
              <a:srgbClr val="5E99BD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Von Hoteliers für Hoteliers!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Ich helfe Dir gerne weiter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und berate Dich und Dein Team unverbindlich und individuell!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400">
              <a:solidFill>
                <a:srgbClr val="000000">
                  <a:lumMod val="65000"/>
                  <a:lumOff val="35000"/>
                </a:srgbClr>
              </a:solidFill>
              <a:latin typeface="Avenir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87D4A02-64CE-D6CD-F26F-C3DACF89C789}"/>
              </a:ext>
            </a:extLst>
          </p:cNvPr>
          <p:cNvSpPr txBox="1">
            <a:spLocks/>
          </p:cNvSpPr>
          <p:nvPr/>
        </p:nvSpPr>
        <p:spPr>
          <a:xfrm>
            <a:off x="838200" y="568328"/>
            <a:ext cx="10515600" cy="8778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>
                <a:solidFill>
                  <a:srgbClr val="005D97"/>
                </a:solidFill>
              </a:rPr>
              <a:t>Ihr Ansprechpartner</a:t>
            </a:r>
            <a:endParaRPr lang="de-DE" sz="3200">
              <a:solidFill>
                <a:srgbClr val="005D97"/>
              </a:solidFill>
              <a:latin typeface="+mn-lt"/>
            </a:endParaRPr>
          </a:p>
        </p:txBody>
      </p:sp>
      <p:pic>
        <p:nvPicPr>
          <p:cNvPr id="25" name="Grafik 24">
            <a:hlinkClick r:id="rId2"/>
            <a:extLst>
              <a:ext uri="{FF2B5EF4-FFF2-40B4-BE49-F238E27FC236}">
                <a16:creationId xmlns:a16="http://schemas.microsoft.com/office/drawing/2014/main" id="{D4AC3311-6384-3DD2-E0FB-75F8F2AF0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163" y="3777496"/>
            <a:ext cx="2225714" cy="659017"/>
          </a:xfrm>
          <a:prstGeom prst="rect">
            <a:avLst/>
          </a:prstGeom>
        </p:spPr>
      </p:pic>
      <p:pic>
        <p:nvPicPr>
          <p:cNvPr id="28" name="Grafik 16">
            <a:extLst>
              <a:ext uri="{FF2B5EF4-FFF2-40B4-BE49-F238E27FC236}">
                <a16:creationId xmlns:a16="http://schemas.microsoft.com/office/drawing/2014/main" id="{12B4E0A8-0329-CED7-47F6-2E041D5AA8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095" y="5080835"/>
            <a:ext cx="117412" cy="1239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9" name="Grafik 19">
            <a:extLst>
              <a:ext uri="{FF2B5EF4-FFF2-40B4-BE49-F238E27FC236}">
                <a16:creationId xmlns:a16="http://schemas.microsoft.com/office/drawing/2014/main" id="{B17BC0EA-A54A-0378-61BF-B165A217DD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242" y="4931101"/>
            <a:ext cx="125115" cy="1239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 descr="Ein Bild, das Kleidung, Person, Sweater, Menschliches Gesicht enthält.&#10;&#10;Automatisch generierte Beschreibung">
            <a:extLst>
              <a:ext uri="{FF2B5EF4-FFF2-40B4-BE49-F238E27FC236}">
                <a16:creationId xmlns:a16="http://schemas.microsoft.com/office/drawing/2014/main" id="{D9A94A53-297F-9864-1E32-4E14694B76D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193" y="1175621"/>
            <a:ext cx="3155202" cy="315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69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9">
            <a:extLst>
              <a:ext uri="{FF2B5EF4-FFF2-40B4-BE49-F238E27FC236}">
                <a16:creationId xmlns:a16="http://schemas.microsoft.com/office/drawing/2014/main" id="{56742165-675C-8D08-37A5-F670A6480820}"/>
              </a:ext>
            </a:extLst>
          </p:cNvPr>
          <p:cNvSpPr txBox="1"/>
          <p:nvPr/>
        </p:nvSpPr>
        <p:spPr>
          <a:xfrm>
            <a:off x="533292" y="4633413"/>
            <a:ext cx="2914801" cy="76017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0" cap="none" spc="0" normalizeH="0" baseline="0" noProof="0">
              <a:ln>
                <a:noFill/>
              </a:ln>
              <a:solidFill>
                <a:srgbClr val="5B5B5B"/>
              </a:solidFill>
              <a:effectLst/>
              <a:uLnTx/>
              <a:uFillTx/>
              <a:latin typeface="Avenir"/>
              <a:ea typeface="Gadugi" panose="020B0502040204020203" pitchFamily="34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+49 (0) 152 26792185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0" cap="none" spc="0" normalizeH="0" baseline="0" noProof="0" err="1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chiara.lotto</a:t>
            </a:r>
            <a:r>
              <a:rPr kumimoji="0" lang="de-DE" sz="1000" b="0" i="0" u="none" strike="noStrike" kern="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@beyond-bookings.com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0" cap="none" spc="0" normalizeH="0" baseline="0" noProof="0">
              <a:ln>
                <a:noFill/>
              </a:ln>
              <a:solidFill>
                <a:srgbClr val="5B5B5B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CE00E794-DEDD-9004-5CBD-9C09C0CB2F39}"/>
              </a:ext>
            </a:extLst>
          </p:cNvPr>
          <p:cNvSpPr txBox="1">
            <a:spLocks/>
          </p:cNvSpPr>
          <p:nvPr/>
        </p:nvSpPr>
        <p:spPr>
          <a:xfrm>
            <a:off x="533292" y="4262270"/>
            <a:ext cx="2914801" cy="5188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algn="ctr">
              <a:defRPr sz="1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Chiara Lotto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Junior Sales Managerin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0" cap="none" spc="0" normalizeH="0" baseline="0" noProof="0">
              <a:ln>
                <a:noFill/>
              </a:ln>
              <a:solidFill>
                <a:srgbClr val="5B5B5B"/>
              </a:solidFill>
              <a:effectLst/>
              <a:uLnTx/>
              <a:uFillTx/>
              <a:latin typeface="Avenir"/>
              <a:ea typeface="Gadugi" panose="020B0502040204020203" pitchFamily="34" charset="0"/>
              <a:cs typeface="+mn-cs"/>
            </a:endParaRPr>
          </a:p>
        </p:txBody>
      </p:sp>
      <p:sp>
        <p:nvSpPr>
          <p:cNvPr id="8" name="Sprechblase: oval 7">
            <a:extLst>
              <a:ext uri="{FF2B5EF4-FFF2-40B4-BE49-F238E27FC236}">
                <a16:creationId xmlns:a16="http://schemas.microsoft.com/office/drawing/2014/main" id="{9BBB50B1-8FAB-2208-A30B-ADC7A0BFF4F1}"/>
              </a:ext>
            </a:extLst>
          </p:cNvPr>
          <p:cNvSpPr/>
          <p:nvPr/>
        </p:nvSpPr>
        <p:spPr>
          <a:xfrm>
            <a:off x="4960785" y="1883664"/>
            <a:ext cx="5088471" cy="2701231"/>
          </a:xfrm>
          <a:prstGeom prst="wedgeEllipseCallout">
            <a:avLst>
              <a:gd name="adj1" fmla="val -85943"/>
              <a:gd name="adj2" fmla="val -29156"/>
            </a:avLst>
          </a:prstGeom>
          <a:solidFill>
            <a:schemeClr val="bg1"/>
          </a:solidFill>
          <a:ln w="19050">
            <a:solidFill>
              <a:srgbClr val="5E99BD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Von Hoteliers für Hoteliers!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Ich helfe Dir gerne weiter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und berate Dich und Dein Team unverbindlich und individuell!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87D4A02-64CE-D6CD-F26F-C3DACF89C789}"/>
              </a:ext>
            </a:extLst>
          </p:cNvPr>
          <p:cNvSpPr txBox="1">
            <a:spLocks/>
          </p:cNvSpPr>
          <p:nvPr/>
        </p:nvSpPr>
        <p:spPr>
          <a:xfrm>
            <a:off x="838200" y="568328"/>
            <a:ext cx="10515600" cy="8778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j-ea"/>
                <a:cs typeface="+mj-cs"/>
              </a:rPr>
              <a:t>Ihr Ansprechpartner</a:t>
            </a:r>
          </a:p>
        </p:txBody>
      </p:sp>
      <p:pic>
        <p:nvPicPr>
          <p:cNvPr id="25" name="Grafik 24">
            <a:hlinkClick r:id="rId3"/>
            <a:extLst>
              <a:ext uri="{FF2B5EF4-FFF2-40B4-BE49-F238E27FC236}">
                <a16:creationId xmlns:a16="http://schemas.microsoft.com/office/drawing/2014/main" id="{D4AC3311-6384-3DD2-E0FB-75F8F2AF0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163" y="3777496"/>
            <a:ext cx="2225714" cy="659017"/>
          </a:xfrm>
          <a:prstGeom prst="rect">
            <a:avLst/>
          </a:prstGeom>
        </p:spPr>
      </p:pic>
      <p:pic>
        <p:nvPicPr>
          <p:cNvPr id="28" name="Grafik 16">
            <a:extLst>
              <a:ext uri="{FF2B5EF4-FFF2-40B4-BE49-F238E27FC236}">
                <a16:creationId xmlns:a16="http://schemas.microsoft.com/office/drawing/2014/main" id="{12B4E0A8-0329-CED7-47F6-2E041D5AA8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292" y="5067495"/>
            <a:ext cx="117412" cy="1239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9" name="Grafik 19">
            <a:extLst>
              <a:ext uri="{FF2B5EF4-FFF2-40B4-BE49-F238E27FC236}">
                <a16:creationId xmlns:a16="http://schemas.microsoft.com/office/drawing/2014/main" id="{B17BC0EA-A54A-0378-61BF-B165A217D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292" y="4889510"/>
            <a:ext cx="125115" cy="1239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Grafik 8" descr="Ein Bild, das Menschliches Gesicht, Kleidung, Person, Gelenk enthält.&#10;&#10;Automatisch generierte Beschreibung">
            <a:extLst>
              <a:ext uri="{FF2B5EF4-FFF2-40B4-BE49-F238E27FC236}">
                <a16:creationId xmlns:a16="http://schemas.microsoft.com/office/drawing/2014/main" id="{39FFD703-E80C-68E5-6EE3-97CA837A71E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3610" y="1160971"/>
            <a:ext cx="2985796" cy="299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03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9">
            <a:extLst>
              <a:ext uri="{FF2B5EF4-FFF2-40B4-BE49-F238E27FC236}">
                <a16:creationId xmlns:a16="http://schemas.microsoft.com/office/drawing/2014/main" id="{56742165-675C-8D08-37A5-F670A6480820}"/>
              </a:ext>
            </a:extLst>
          </p:cNvPr>
          <p:cNvSpPr txBox="1"/>
          <p:nvPr/>
        </p:nvSpPr>
        <p:spPr>
          <a:xfrm>
            <a:off x="533292" y="4633413"/>
            <a:ext cx="2914801" cy="76017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0" cap="none" spc="0" normalizeH="0" baseline="0" noProof="0">
              <a:ln>
                <a:noFill/>
              </a:ln>
              <a:solidFill>
                <a:srgbClr val="5B5B5B"/>
              </a:solidFill>
              <a:effectLst/>
              <a:uLnTx/>
              <a:uFillTx/>
              <a:latin typeface="Avenir"/>
              <a:ea typeface="Gadugi" panose="020B0502040204020203" pitchFamily="34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+49 (0) 173 313 260 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kern="0">
                <a:solidFill>
                  <a:srgbClr val="5B5B5B"/>
                </a:solidFill>
                <a:latin typeface="Avenir"/>
                <a:ea typeface="Gadugi" panose="020B0502040204020203" pitchFamily="34" charset="0"/>
                <a:hlinkClick r:id="rId3"/>
              </a:rPr>
              <a:t>kim.weber@beyond-bookings.com</a:t>
            </a:r>
            <a:r>
              <a:rPr kumimoji="0" lang="de-DE" sz="1000" b="0" i="0" u="none" strike="noStrike" kern="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hlinkClick r:id="rId3"/>
              </a:rPr>
              <a:t> </a:t>
            </a:r>
            <a:endParaRPr kumimoji="0" lang="de-DE" sz="1000" b="0" i="0" u="none" strike="noStrike" kern="0" cap="none" spc="0" normalizeH="0" baseline="0" noProof="0">
              <a:ln>
                <a:noFill/>
              </a:ln>
              <a:solidFill>
                <a:srgbClr val="5B5B5B"/>
              </a:solidFill>
              <a:effectLst/>
              <a:uLnTx/>
              <a:uFillTx/>
              <a:latin typeface="Avenir"/>
              <a:ea typeface="Gadugi" panose="020B0502040204020203" pitchFamily="34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0" cap="none" spc="0" normalizeH="0" baseline="0" noProof="0">
              <a:ln>
                <a:noFill/>
              </a:ln>
              <a:solidFill>
                <a:srgbClr val="5B5B5B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CE00E794-DEDD-9004-5CBD-9C09C0CB2F39}"/>
              </a:ext>
            </a:extLst>
          </p:cNvPr>
          <p:cNvSpPr txBox="1">
            <a:spLocks/>
          </p:cNvSpPr>
          <p:nvPr/>
        </p:nvSpPr>
        <p:spPr>
          <a:xfrm>
            <a:off x="533292" y="4262270"/>
            <a:ext cx="2914801" cy="5188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algn="ctr">
              <a:defRPr sz="1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Kim-Kristin Weber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Junior Sales Managerin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0" cap="none" spc="0" normalizeH="0" baseline="0" noProof="0">
              <a:ln>
                <a:noFill/>
              </a:ln>
              <a:solidFill>
                <a:srgbClr val="5B5B5B"/>
              </a:solidFill>
              <a:effectLst/>
              <a:uLnTx/>
              <a:uFillTx/>
              <a:latin typeface="Avenir"/>
              <a:ea typeface="Gadugi" panose="020B0502040204020203" pitchFamily="34" charset="0"/>
              <a:cs typeface="+mn-cs"/>
            </a:endParaRPr>
          </a:p>
        </p:txBody>
      </p:sp>
      <p:sp>
        <p:nvSpPr>
          <p:cNvPr id="8" name="Sprechblase: oval 7">
            <a:extLst>
              <a:ext uri="{FF2B5EF4-FFF2-40B4-BE49-F238E27FC236}">
                <a16:creationId xmlns:a16="http://schemas.microsoft.com/office/drawing/2014/main" id="{9BBB50B1-8FAB-2208-A30B-ADC7A0BFF4F1}"/>
              </a:ext>
            </a:extLst>
          </p:cNvPr>
          <p:cNvSpPr/>
          <p:nvPr/>
        </p:nvSpPr>
        <p:spPr>
          <a:xfrm>
            <a:off x="4960785" y="1883664"/>
            <a:ext cx="5088471" cy="2701231"/>
          </a:xfrm>
          <a:prstGeom prst="wedgeEllipseCallout">
            <a:avLst>
              <a:gd name="adj1" fmla="val -85943"/>
              <a:gd name="adj2" fmla="val -29156"/>
            </a:avLst>
          </a:prstGeom>
          <a:solidFill>
            <a:schemeClr val="bg1"/>
          </a:solidFill>
          <a:ln w="19050">
            <a:solidFill>
              <a:srgbClr val="5E99BD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Von Hoteliers für Hoteliers!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Ich helfe Dir gerne weiter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und berate Dich und Dein Team unverbindlich und individuell!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87D4A02-64CE-D6CD-F26F-C3DACF89C789}"/>
              </a:ext>
            </a:extLst>
          </p:cNvPr>
          <p:cNvSpPr txBox="1">
            <a:spLocks/>
          </p:cNvSpPr>
          <p:nvPr/>
        </p:nvSpPr>
        <p:spPr>
          <a:xfrm>
            <a:off x="838200" y="568328"/>
            <a:ext cx="10515600" cy="8778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j-ea"/>
                <a:cs typeface="+mj-cs"/>
              </a:rPr>
              <a:t>Ihre Ansprechpartnerin</a:t>
            </a:r>
          </a:p>
        </p:txBody>
      </p:sp>
      <p:pic>
        <p:nvPicPr>
          <p:cNvPr id="25" name="Grafik 24">
            <a:hlinkClick r:id="rId4"/>
            <a:extLst>
              <a:ext uri="{FF2B5EF4-FFF2-40B4-BE49-F238E27FC236}">
                <a16:creationId xmlns:a16="http://schemas.microsoft.com/office/drawing/2014/main" id="{D4AC3311-6384-3DD2-E0FB-75F8F2AF0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163" y="3777496"/>
            <a:ext cx="2225714" cy="659017"/>
          </a:xfrm>
          <a:prstGeom prst="rect">
            <a:avLst/>
          </a:prstGeom>
        </p:spPr>
      </p:pic>
      <p:pic>
        <p:nvPicPr>
          <p:cNvPr id="28" name="Grafik 16">
            <a:extLst>
              <a:ext uri="{FF2B5EF4-FFF2-40B4-BE49-F238E27FC236}">
                <a16:creationId xmlns:a16="http://schemas.microsoft.com/office/drawing/2014/main" id="{12B4E0A8-0329-CED7-47F6-2E041D5AA8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292" y="5067495"/>
            <a:ext cx="117412" cy="1239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9" name="Grafik 19">
            <a:extLst>
              <a:ext uri="{FF2B5EF4-FFF2-40B4-BE49-F238E27FC236}">
                <a16:creationId xmlns:a16="http://schemas.microsoft.com/office/drawing/2014/main" id="{B17BC0EA-A54A-0378-61BF-B165A217DD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292" y="4889510"/>
            <a:ext cx="125115" cy="1239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 descr="Ein Bild, das Menschliches Gesicht, Kleidung, Person, Porträt enthält.&#10;&#10;Automatisch generierte Beschreibung">
            <a:extLst>
              <a:ext uri="{FF2B5EF4-FFF2-40B4-BE49-F238E27FC236}">
                <a16:creationId xmlns:a16="http://schemas.microsoft.com/office/drawing/2014/main" id="{76F2D4DF-EE20-89CC-3A9F-035FE178E8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992" y="1464411"/>
            <a:ext cx="2689438" cy="268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1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9">
            <a:extLst>
              <a:ext uri="{FF2B5EF4-FFF2-40B4-BE49-F238E27FC236}">
                <a16:creationId xmlns:a16="http://schemas.microsoft.com/office/drawing/2014/main" id="{56742165-675C-8D08-37A5-F670A6480820}"/>
              </a:ext>
            </a:extLst>
          </p:cNvPr>
          <p:cNvSpPr txBox="1"/>
          <p:nvPr/>
        </p:nvSpPr>
        <p:spPr>
          <a:xfrm>
            <a:off x="1208207" y="4552654"/>
            <a:ext cx="2914801" cy="76017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0" cap="none" spc="0" normalizeH="0" baseline="0" noProof="0">
              <a:ln>
                <a:noFill/>
              </a:ln>
              <a:solidFill>
                <a:srgbClr val="5B5B5B"/>
              </a:solidFill>
              <a:effectLst/>
              <a:uLnTx/>
              <a:uFillTx/>
              <a:latin typeface="Avenir"/>
              <a:ea typeface="Gadugi" panose="020B0502040204020203" pitchFamily="34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+49 (0)173 785 8838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alexander.blancke@beyond-bookings.com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0" cap="none" spc="0" normalizeH="0" baseline="0" noProof="0">
              <a:ln>
                <a:noFill/>
              </a:ln>
              <a:solidFill>
                <a:srgbClr val="5B5B5B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CE00E794-DEDD-9004-5CBD-9C09C0CB2F39}"/>
              </a:ext>
            </a:extLst>
          </p:cNvPr>
          <p:cNvSpPr txBox="1">
            <a:spLocks/>
          </p:cNvSpPr>
          <p:nvPr/>
        </p:nvSpPr>
        <p:spPr>
          <a:xfrm>
            <a:off x="1208206" y="4264189"/>
            <a:ext cx="2914801" cy="5188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algn="ctr">
              <a:defRPr sz="1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Alexander Blancke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Founder &amp; CEO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1" i="0" u="none" strike="noStrike" kern="0" cap="none" spc="0" normalizeH="0" baseline="0" noProof="0">
              <a:ln>
                <a:noFill/>
              </a:ln>
              <a:solidFill>
                <a:srgbClr val="5B5B5B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pic>
        <p:nvPicPr>
          <p:cNvPr id="7" name="Grafik 6" descr="Ein Bild, das Person, Mann, darstellend enthält.&#10;&#10;Automatisch generierte Beschreibung">
            <a:extLst>
              <a:ext uri="{FF2B5EF4-FFF2-40B4-BE49-F238E27FC236}">
                <a16:creationId xmlns:a16="http://schemas.microsoft.com/office/drawing/2014/main" id="{4164D320-FDB6-8E77-D31D-69FA6BAF38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AFF"/>
              </a:clrFrom>
              <a:clrTo>
                <a:srgbClr val="F2FA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4736" y="1742559"/>
            <a:ext cx="2481741" cy="2481741"/>
          </a:xfrm>
          <a:prstGeom prst="rect">
            <a:avLst/>
          </a:prstGeom>
          <a:effectLst/>
        </p:spPr>
      </p:pic>
      <p:sp>
        <p:nvSpPr>
          <p:cNvPr id="8" name="Sprechblase: oval 7">
            <a:extLst>
              <a:ext uri="{FF2B5EF4-FFF2-40B4-BE49-F238E27FC236}">
                <a16:creationId xmlns:a16="http://schemas.microsoft.com/office/drawing/2014/main" id="{9BBB50B1-8FAB-2208-A30B-ADC7A0BFF4F1}"/>
              </a:ext>
            </a:extLst>
          </p:cNvPr>
          <p:cNvSpPr/>
          <p:nvPr/>
        </p:nvSpPr>
        <p:spPr>
          <a:xfrm>
            <a:off x="4960785" y="1883664"/>
            <a:ext cx="5088471" cy="2701231"/>
          </a:xfrm>
          <a:prstGeom prst="wedgeEllipseCallout">
            <a:avLst>
              <a:gd name="adj1" fmla="val -85943"/>
              <a:gd name="adj2" fmla="val -29156"/>
            </a:avLst>
          </a:prstGeom>
          <a:solidFill>
            <a:schemeClr val="bg1"/>
          </a:solidFill>
          <a:ln w="19050">
            <a:solidFill>
              <a:srgbClr val="5E99BD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Von Hoteliers für Hoteliers!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Ich helfe Dir gerne weiter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und berate Dich und Dein Team unverbindlich und individuell!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400">
              <a:solidFill>
                <a:srgbClr val="000000">
                  <a:lumMod val="65000"/>
                  <a:lumOff val="35000"/>
                </a:srgbClr>
              </a:solidFill>
              <a:latin typeface="Avenir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87D4A02-64CE-D6CD-F26F-C3DACF89C789}"/>
              </a:ext>
            </a:extLst>
          </p:cNvPr>
          <p:cNvSpPr txBox="1">
            <a:spLocks/>
          </p:cNvSpPr>
          <p:nvPr/>
        </p:nvSpPr>
        <p:spPr>
          <a:xfrm>
            <a:off x="838200" y="568328"/>
            <a:ext cx="10515600" cy="8778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>
                <a:solidFill>
                  <a:srgbClr val="005D97"/>
                </a:solidFill>
              </a:rPr>
              <a:t>Ihr Ansprechpartner</a:t>
            </a:r>
            <a:endParaRPr lang="de-DE" sz="3200">
              <a:solidFill>
                <a:srgbClr val="005D97"/>
              </a:solidFill>
              <a:latin typeface="+mn-lt"/>
            </a:endParaRPr>
          </a:p>
        </p:txBody>
      </p:sp>
      <p:pic>
        <p:nvPicPr>
          <p:cNvPr id="25" name="Grafik 24">
            <a:hlinkClick r:id="rId3"/>
            <a:extLst>
              <a:ext uri="{FF2B5EF4-FFF2-40B4-BE49-F238E27FC236}">
                <a16:creationId xmlns:a16="http://schemas.microsoft.com/office/drawing/2014/main" id="{D4AC3311-6384-3DD2-E0FB-75F8F2AF0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163" y="3777496"/>
            <a:ext cx="2225714" cy="659017"/>
          </a:xfrm>
          <a:prstGeom prst="rect">
            <a:avLst/>
          </a:prstGeom>
        </p:spPr>
      </p:pic>
      <p:pic>
        <p:nvPicPr>
          <p:cNvPr id="28" name="Grafik 16">
            <a:extLst>
              <a:ext uri="{FF2B5EF4-FFF2-40B4-BE49-F238E27FC236}">
                <a16:creationId xmlns:a16="http://schemas.microsoft.com/office/drawing/2014/main" id="{12B4E0A8-0329-CED7-47F6-2E041D5AA8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473" y="4911476"/>
            <a:ext cx="117412" cy="1239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9" name="Grafik 19">
            <a:extLst>
              <a:ext uri="{FF2B5EF4-FFF2-40B4-BE49-F238E27FC236}">
                <a16:creationId xmlns:a16="http://schemas.microsoft.com/office/drawing/2014/main" id="{B17BC0EA-A54A-0378-61BF-B165A217D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620" y="4761742"/>
            <a:ext cx="125115" cy="12399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2018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22D9D2-3FFF-E874-2B2D-1189BDE87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1857"/>
            <a:ext cx="10863943" cy="877824"/>
          </a:xfrm>
        </p:spPr>
        <p:txBody>
          <a:bodyPr/>
          <a:lstStyle/>
          <a:p>
            <a:r>
              <a:rPr lang="de-DE" sz="3200" b="1"/>
              <a:t>Ungenutzte Ressourcen gibt es in fast jeder Industrie</a:t>
            </a:r>
            <a:br>
              <a:rPr lang="de-DE" sz="3200" b="1"/>
            </a:br>
            <a:endParaRPr lang="de-DE" sz="3200" b="1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443F07F-AF56-0AD1-634E-84C0F7C9D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0A4E8-6223-4174-A12B-C3F881FC5AC6}" type="datetime1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30.06.2025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CDBF6D-AB04-A5E5-FF47-504F958E8A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08919-0E1E-492D-B513-C6C30DAC8A6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11" name="TextBox 135">
            <a:extLst>
              <a:ext uri="{FF2B5EF4-FFF2-40B4-BE49-F238E27FC236}">
                <a16:creationId xmlns:a16="http://schemas.microsoft.com/office/drawing/2014/main" id="{C17FEBE3-0C75-F424-07A4-1960C5257D21}"/>
              </a:ext>
            </a:extLst>
          </p:cNvPr>
          <p:cNvSpPr txBox="1"/>
          <p:nvPr/>
        </p:nvSpPr>
        <p:spPr>
          <a:xfrm>
            <a:off x="1259166" y="1434122"/>
            <a:ext cx="2207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Holzreste / Sägespäne </a:t>
            </a:r>
          </a:p>
        </p:txBody>
      </p:sp>
      <p:sp>
        <p:nvSpPr>
          <p:cNvPr id="13" name="TextBox 135">
            <a:extLst>
              <a:ext uri="{FF2B5EF4-FFF2-40B4-BE49-F238E27FC236}">
                <a16:creationId xmlns:a16="http://schemas.microsoft.com/office/drawing/2014/main" id="{98670804-939C-12A3-007C-76631F8483CB}"/>
              </a:ext>
            </a:extLst>
          </p:cNvPr>
          <p:cNvSpPr txBox="1"/>
          <p:nvPr/>
        </p:nvSpPr>
        <p:spPr>
          <a:xfrm>
            <a:off x="7769905" y="1434122"/>
            <a:ext cx="3096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Pellets &amp; zusätzliche Einnahmen  </a:t>
            </a:r>
          </a:p>
        </p:txBody>
      </p:sp>
      <p:sp>
        <p:nvSpPr>
          <p:cNvPr id="14" name="TextBox 135">
            <a:extLst>
              <a:ext uri="{FF2B5EF4-FFF2-40B4-BE49-F238E27FC236}">
                <a16:creationId xmlns:a16="http://schemas.microsoft.com/office/drawing/2014/main" id="{DD7455E4-08BC-17B0-B171-9F8032EFCA1B}"/>
              </a:ext>
            </a:extLst>
          </p:cNvPr>
          <p:cNvSpPr txBox="1"/>
          <p:nvPr/>
        </p:nvSpPr>
        <p:spPr>
          <a:xfrm>
            <a:off x="778105" y="6035127"/>
            <a:ext cx="3169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Unverkaufte Zimmer / Leerstand</a:t>
            </a:r>
          </a:p>
        </p:txBody>
      </p:sp>
      <p:sp>
        <p:nvSpPr>
          <p:cNvPr id="16" name="TextBox 135">
            <a:extLst>
              <a:ext uri="{FF2B5EF4-FFF2-40B4-BE49-F238E27FC236}">
                <a16:creationId xmlns:a16="http://schemas.microsoft.com/office/drawing/2014/main" id="{73CB25D9-B850-95F3-C697-ACD18D4D6508}"/>
              </a:ext>
            </a:extLst>
          </p:cNvPr>
          <p:cNvSpPr txBox="1"/>
          <p:nvPr/>
        </p:nvSpPr>
        <p:spPr>
          <a:xfrm>
            <a:off x="7221986" y="6035127"/>
            <a:ext cx="4191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Bezahlte Lieferantenrechnung &amp; neue Gäste 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945852AD-C602-5BB4-3219-F4AA669D5F80}"/>
              </a:ext>
            </a:extLst>
          </p:cNvPr>
          <p:cNvCxnSpPr>
            <a:cxnSpLocks/>
          </p:cNvCxnSpPr>
          <p:nvPr/>
        </p:nvCxnSpPr>
        <p:spPr>
          <a:xfrm>
            <a:off x="3679389" y="2045590"/>
            <a:ext cx="819857" cy="336523"/>
          </a:xfrm>
          <a:prstGeom prst="straightConnector1">
            <a:avLst/>
          </a:prstGeom>
          <a:ln w="28575" cap="rnd">
            <a:solidFill>
              <a:srgbClr val="005D97"/>
            </a:solidFill>
            <a:prstDash val="solid"/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5BB08EE-88C6-BF54-DF2E-0CAC6BD894A6}"/>
              </a:ext>
            </a:extLst>
          </p:cNvPr>
          <p:cNvCxnSpPr>
            <a:cxnSpLocks/>
          </p:cNvCxnSpPr>
          <p:nvPr/>
        </p:nvCxnSpPr>
        <p:spPr>
          <a:xfrm flipV="1">
            <a:off x="7462577" y="2036065"/>
            <a:ext cx="863123" cy="341333"/>
          </a:xfrm>
          <a:prstGeom prst="straightConnector1">
            <a:avLst/>
          </a:prstGeom>
          <a:ln w="28575" cap="rnd">
            <a:solidFill>
              <a:srgbClr val="005D97"/>
            </a:solidFill>
            <a:prstDash val="solid"/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7BAB1A37-126F-A23C-DED5-6E124B52BE18}"/>
              </a:ext>
            </a:extLst>
          </p:cNvPr>
          <p:cNvCxnSpPr>
            <a:cxnSpLocks/>
          </p:cNvCxnSpPr>
          <p:nvPr/>
        </p:nvCxnSpPr>
        <p:spPr>
          <a:xfrm flipV="1">
            <a:off x="3679389" y="5408712"/>
            <a:ext cx="863123" cy="341333"/>
          </a:xfrm>
          <a:prstGeom prst="straightConnector1">
            <a:avLst/>
          </a:prstGeom>
          <a:ln w="28575" cap="rnd">
            <a:solidFill>
              <a:srgbClr val="005D97"/>
            </a:solidFill>
            <a:prstDash val="solid"/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FFC0A12C-1964-EDAA-0C46-9AD038CAD258}"/>
              </a:ext>
            </a:extLst>
          </p:cNvPr>
          <p:cNvCxnSpPr>
            <a:cxnSpLocks/>
          </p:cNvCxnSpPr>
          <p:nvPr/>
        </p:nvCxnSpPr>
        <p:spPr>
          <a:xfrm>
            <a:off x="7457950" y="5388029"/>
            <a:ext cx="819857" cy="336523"/>
          </a:xfrm>
          <a:prstGeom prst="straightConnector1">
            <a:avLst/>
          </a:prstGeom>
          <a:ln w="28575" cap="rnd">
            <a:solidFill>
              <a:srgbClr val="005D97"/>
            </a:solidFill>
            <a:prstDash val="solid"/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Ein Bild, das Spiegel, Im Haus, Kissen enthält.&#10;&#10;Automatisch generierte Beschreibung">
            <a:extLst>
              <a:ext uri="{FF2B5EF4-FFF2-40B4-BE49-F238E27FC236}">
                <a16:creationId xmlns:a16="http://schemas.microsoft.com/office/drawing/2014/main" id="{D30F1212-555B-31C8-9440-5CE3E63BD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42" y="3945152"/>
            <a:ext cx="2160000" cy="2160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860653C-5182-51F6-C959-939B277B2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3442" y="1679461"/>
            <a:ext cx="2160000" cy="2160000"/>
          </a:xfrm>
          <a:prstGeom prst="rect">
            <a:avLst/>
          </a:prstGeom>
        </p:spPr>
      </p:pic>
      <p:pic>
        <p:nvPicPr>
          <p:cNvPr id="19" name="Grafik 18" descr="Ein Bild, das Snack, Fastfood, Essen, Im Haus enthält.&#10;&#10;Automatisch generierte Beschreibung">
            <a:extLst>
              <a:ext uri="{FF2B5EF4-FFF2-40B4-BE49-F238E27FC236}">
                <a16:creationId xmlns:a16="http://schemas.microsoft.com/office/drawing/2014/main" id="{88510CA4-02C9-7BC0-286C-4951C9DDEA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4380" y="1679461"/>
            <a:ext cx="2160000" cy="2160000"/>
          </a:xfrm>
          <a:prstGeom prst="rect">
            <a:avLst/>
          </a:prstGeom>
        </p:spPr>
      </p:pic>
      <p:pic>
        <p:nvPicPr>
          <p:cNvPr id="22" name="Grafik 21" descr="Ein Bild, das Maschine enthält.&#10;&#10;Automatisch generierte Beschreibung">
            <a:extLst>
              <a:ext uri="{FF2B5EF4-FFF2-40B4-BE49-F238E27FC236}">
                <a16:creationId xmlns:a16="http://schemas.microsoft.com/office/drawing/2014/main" id="{F51275B9-6800-CF3F-781F-7DEB3601F2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3708" y="1316986"/>
            <a:ext cx="2520000" cy="2520000"/>
          </a:xfrm>
          <a:prstGeom prst="rect">
            <a:avLst/>
          </a:prstGeom>
        </p:spPr>
      </p:pic>
      <p:pic>
        <p:nvPicPr>
          <p:cNvPr id="15" name="Grafik 14" descr="Ein Bild, das Schachfigur, Kuns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2E9B1677-AFE3-4B52-7A91-EACC0C7B39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34380" y="3941822"/>
            <a:ext cx="2160000" cy="2160000"/>
          </a:xfrm>
          <a:prstGeom prst="rect">
            <a:avLst/>
          </a:prstGeom>
        </p:spPr>
      </p:pic>
      <p:pic>
        <p:nvPicPr>
          <p:cNvPr id="7" name="Grafik 6" descr="A black circle with blue text&#10;&#10;Automatisch generierte Beschreibung">
            <a:extLst>
              <a:ext uri="{FF2B5EF4-FFF2-40B4-BE49-F238E27FC236}">
                <a16:creationId xmlns:a16="http://schemas.microsoft.com/office/drawing/2014/main" id="{203F0D7C-1DB3-5310-E012-65C2C9C8F6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4051" y="3941822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6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Im Haus, Wand, Mobiliar, Leinenstoffe enthält.&#10;&#10;Automatisch generierte Beschreibung">
            <a:extLst>
              <a:ext uri="{FF2B5EF4-FFF2-40B4-BE49-F238E27FC236}">
                <a16:creationId xmlns:a16="http://schemas.microsoft.com/office/drawing/2014/main" id="{446D3E01-628A-BF67-4FFB-F6F33D158B4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0184" r="20184"/>
          <a:stretch>
            <a:fillRect/>
          </a:stretch>
        </p:blipFill>
        <p:spPr>
          <a:xfrm>
            <a:off x="6096000" y="0"/>
            <a:ext cx="6096000" cy="6858000"/>
          </a:xfr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1B0BA2C-B107-433C-B747-E0473ECD1ECE}"/>
              </a:ext>
            </a:extLst>
          </p:cNvPr>
          <p:cNvSpPr>
            <a:spLocks noChangeAspect="1"/>
          </p:cNvSpPr>
          <p:nvPr/>
        </p:nvSpPr>
        <p:spPr>
          <a:xfrm>
            <a:off x="7689787" y="262115"/>
            <a:ext cx="2908426" cy="2908422"/>
          </a:xfrm>
          <a:prstGeom prst="ellipse">
            <a:avLst/>
          </a:prstGeom>
          <a:solidFill>
            <a:srgbClr val="FFFFFF"/>
          </a:solidFill>
          <a:ln w="76200">
            <a:gradFill flip="none"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Allein in Deutschland </a:t>
            </a:r>
            <a:r>
              <a:rPr kumimoji="0" lang="de-DE" sz="32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50.000.000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leere Hotelzimmer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jedes Jahr.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03B1AE8-6E30-B11D-08C4-B908E16F64EF}"/>
              </a:ext>
            </a:extLst>
          </p:cNvPr>
          <p:cNvSpPr txBox="1"/>
          <p:nvPr/>
        </p:nvSpPr>
        <p:spPr>
          <a:xfrm>
            <a:off x="4519612" y="6556773"/>
            <a:ext cx="1366838" cy="215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Source: Statista, Eurostat</a:t>
            </a:r>
          </a:p>
        </p:txBody>
      </p:sp>
      <p:sp>
        <p:nvSpPr>
          <p:cNvPr id="2" name="Datumsplatzhalter 2">
            <a:extLst>
              <a:ext uri="{FF2B5EF4-FFF2-40B4-BE49-F238E27FC236}">
                <a16:creationId xmlns:a16="http://schemas.microsoft.com/office/drawing/2014/main" id="{C7E1F711-9FED-9A2C-DC4B-8B54269AFE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10700" y="6356350"/>
            <a:ext cx="136525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0A4E8-6223-4174-A12B-C3F881FC5AC6}" type="datetime1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30.06.2025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C79B15-2E04-AF6D-FB08-7DFE034092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77550" y="6356350"/>
            <a:ext cx="47625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08919-0E1E-492D-B513-C6C30DAC8A6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D293FAB-B171-6B7C-A83D-0323C0990203}"/>
              </a:ext>
            </a:extLst>
          </p:cNvPr>
          <p:cNvSpPr txBox="1"/>
          <p:nvPr/>
        </p:nvSpPr>
        <p:spPr>
          <a:xfrm>
            <a:off x="460921" y="951398"/>
            <a:ext cx="482674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u="sng">
                <a:solidFill>
                  <a:srgbClr val="005D97"/>
                </a:solidFill>
              </a:rPr>
              <a:t>Die Herausforderung:  </a:t>
            </a:r>
          </a:p>
          <a:p>
            <a:endParaRPr lang="de-DE" sz="1600" u="sng">
              <a:solidFill>
                <a:srgbClr val="005D97"/>
              </a:solidFill>
              <a:latin typeface="+mn-lt"/>
            </a:endParaRPr>
          </a:p>
          <a:p>
            <a:r>
              <a:rPr lang="de-DE" sz="1400">
                <a:solidFill>
                  <a:srgbClr val="005D97"/>
                </a:solidFill>
                <a:latin typeface="+mn-lt"/>
              </a:rPr>
              <a:t>Hotels haben durchschnittlich </a:t>
            </a:r>
            <a:r>
              <a:rPr lang="de-DE" sz="1600" b="1">
                <a:solidFill>
                  <a:srgbClr val="005D97"/>
                </a:solidFill>
                <a:latin typeface="+mn-lt"/>
              </a:rPr>
              <a:t>30% Leerstand</a:t>
            </a:r>
            <a:r>
              <a:rPr lang="de-DE" sz="1400">
                <a:solidFill>
                  <a:srgbClr val="005D97"/>
                </a:solidFill>
                <a:latin typeface="+mn-lt"/>
              </a:rPr>
              <a:t>, welchen sie nicht über traditionelle Vertriebskanäle verkauft bekommen. </a:t>
            </a:r>
          </a:p>
          <a:p>
            <a:endParaRPr lang="de-DE" sz="1400">
              <a:solidFill>
                <a:srgbClr val="005D97"/>
              </a:solidFill>
              <a:latin typeface="+mn-lt"/>
            </a:endParaRPr>
          </a:p>
          <a:p>
            <a:r>
              <a:rPr lang="de-DE" sz="1400">
                <a:solidFill>
                  <a:srgbClr val="005D97"/>
                </a:solidFill>
                <a:latin typeface="+mn-lt"/>
              </a:rPr>
              <a:t>Alleine in Deutschland sind dies weit mehr als </a:t>
            </a:r>
          </a:p>
          <a:p>
            <a:r>
              <a:rPr lang="de-DE" sz="1600" b="1">
                <a:solidFill>
                  <a:srgbClr val="005D97"/>
                </a:solidFill>
                <a:latin typeface="+mn-lt"/>
              </a:rPr>
              <a:t>50 Millionen ungebuchte Zimmer </a:t>
            </a:r>
            <a:r>
              <a:rPr lang="de-DE" sz="1400">
                <a:solidFill>
                  <a:srgbClr val="005D97"/>
                </a:solidFill>
                <a:latin typeface="+mn-lt"/>
              </a:rPr>
              <a:t>jedes Jahr.</a:t>
            </a:r>
          </a:p>
          <a:p>
            <a:endParaRPr lang="de-DE" sz="1600">
              <a:solidFill>
                <a:srgbClr val="005D97"/>
              </a:solidFill>
            </a:endParaRPr>
          </a:p>
          <a:p>
            <a:endParaRPr lang="de-DE" sz="1600">
              <a:solidFill>
                <a:srgbClr val="005D97"/>
              </a:solidFill>
            </a:endParaRPr>
          </a:p>
          <a:p>
            <a:endParaRPr lang="de-DE" sz="1600">
              <a:solidFill>
                <a:srgbClr val="005D97"/>
              </a:solidFill>
            </a:endParaRPr>
          </a:p>
          <a:p>
            <a:pPr algn="ctr"/>
            <a:r>
              <a:rPr lang="de-DE" sz="2400" b="1" u="sng">
                <a:solidFill>
                  <a:srgbClr val="005D97"/>
                </a:solidFill>
              </a:rPr>
              <a:t>Unser Ziel: </a:t>
            </a:r>
          </a:p>
          <a:p>
            <a:endParaRPr lang="de-DE" sz="1600" b="1" u="sng">
              <a:solidFill>
                <a:srgbClr val="005D97"/>
              </a:solidFill>
              <a:latin typeface="+mn-lt"/>
            </a:endParaRPr>
          </a:p>
          <a:p>
            <a:r>
              <a:rPr lang="de-DE" sz="1600" b="1">
                <a:solidFill>
                  <a:srgbClr val="005D97"/>
                </a:solidFill>
                <a:latin typeface="+mn-lt"/>
              </a:rPr>
              <a:t>Leerstand in </a:t>
            </a:r>
            <a:r>
              <a:rPr lang="de-DE" sz="1400">
                <a:solidFill>
                  <a:srgbClr val="005D97"/>
                </a:solidFill>
                <a:latin typeface="+mn-lt"/>
              </a:rPr>
              <a:t>eine eigene </a:t>
            </a:r>
            <a:r>
              <a:rPr lang="de-DE" sz="1600" b="1">
                <a:solidFill>
                  <a:srgbClr val="005D97"/>
                </a:solidFill>
                <a:latin typeface="+mn-lt"/>
              </a:rPr>
              <a:t>Währung wandeln </a:t>
            </a:r>
            <a:r>
              <a:rPr lang="de-DE" sz="1600">
                <a:solidFill>
                  <a:srgbClr val="005D97"/>
                </a:solidFill>
                <a:latin typeface="+mn-lt"/>
              </a:rPr>
              <a:t>u</a:t>
            </a:r>
            <a:r>
              <a:rPr lang="de-DE" sz="1400">
                <a:solidFill>
                  <a:srgbClr val="005D97"/>
                </a:solidFill>
                <a:latin typeface="+mn-lt"/>
              </a:rPr>
              <a:t>nd somit die</a:t>
            </a:r>
            <a:r>
              <a:rPr lang="de-DE" sz="1400" b="1">
                <a:solidFill>
                  <a:srgbClr val="005D97"/>
                </a:solidFill>
                <a:latin typeface="+mn-lt"/>
              </a:rPr>
              <a:t> </a:t>
            </a:r>
            <a:r>
              <a:rPr lang="de-DE" sz="1600" b="1">
                <a:solidFill>
                  <a:srgbClr val="005D97"/>
                </a:solidFill>
                <a:latin typeface="+mn-lt"/>
              </a:rPr>
              <a:t>Liquidität </a:t>
            </a:r>
            <a:r>
              <a:rPr lang="de-DE" sz="1400">
                <a:solidFill>
                  <a:srgbClr val="005D97"/>
                </a:solidFill>
                <a:latin typeface="+mn-lt"/>
              </a:rPr>
              <a:t>der Hotels </a:t>
            </a:r>
            <a:r>
              <a:rPr lang="de-DE" sz="1600" b="1">
                <a:solidFill>
                  <a:srgbClr val="005D97"/>
                </a:solidFill>
                <a:latin typeface="+mn-lt"/>
              </a:rPr>
              <a:t>steigern</a:t>
            </a:r>
            <a:r>
              <a:rPr lang="de-DE" sz="1400">
                <a:solidFill>
                  <a:srgbClr val="005D97"/>
                </a:solidFill>
                <a:latin typeface="+mn-lt"/>
              </a:rPr>
              <a:t>. </a:t>
            </a:r>
          </a:p>
          <a:p>
            <a:endParaRPr lang="de-DE" sz="1400">
              <a:solidFill>
                <a:srgbClr val="005D97"/>
              </a:solidFill>
              <a:latin typeface="+mn-lt"/>
            </a:endParaRPr>
          </a:p>
          <a:p>
            <a:r>
              <a:rPr lang="de-DE" sz="1400">
                <a:solidFill>
                  <a:srgbClr val="005D97"/>
                </a:solidFill>
                <a:latin typeface="+mn-lt"/>
              </a:rPr>
              <a:t>Zudem </a:t>
            </a:r>
            <a:r>
              <a:rPr lang="de-DE" sz="1600" b="1">
                <a:solidFill>
                  <a:srgbClr val="005D97"/>
                </a:solidFill>
                <a:latin typeface="+mn-lt"/>
              </a:rPr>
              <a:t>Erhöhung der Belegung </a:t>
            </a:r>
            <a:r>
              <a:rPr lang="de-DE" sz="1400">
                <a:solidFill>
                  <a:srgbClr val="005D97"/>
                </a:solidFill>
                <a:latin typeface="+mn-lt"/>
              </a:rPr>
              <a:t>durch neue Gäste und </a:t>
            </a:r>
            <a:r>
              <a:rPr lang="de-DE" sz="1600" b="1">
                <a:solidFill>
                  <a:srgbClr val="005D97"/>
                </a:solidFill>
                <a:latin typeface="+mn-lt"/>
              </a:rPr>
              <a:t>mehr Inhouse-Umsatz </a:t>
            </a:r>
            <a:r>
              <a:rPr lang="de-DE" sz="1400">
                <a:solidFill>
                  <a:srgbClr val="005D97"/>
                </a:solidFill>
                <a:latin typeface="+mn-lt"/>
              </a:rPr>
              <a:t>schaffen.  </a:t>
            </a:r>
          </a:p>
        </p:txBody>
      </p:sp>
      <p:pic>
        <p:nvPicPr>
          <p:cNvPr id="5" name="Grafik 4" descr="A white circle with blue and white logo&#10;&#10;Automatisch generierte Beschreibung">
            <a:extLst>
              <a:ext uri="{FF2B5EF4-FFF2-40B4-BE49-F238E27FC236}">
                <a16:creationId xmlns:a16="http://schemas.microsoft.com/office/drawing/2014/main" id="{6816CA8E-56AF-6885-0C08-ABB8DE2BED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347" t="16996" r="13293" b="15002"/>
          <a:stretch/>
        </p:blipFill>
        <p:spPr>
          <a:xfrm>
            <a:off x="11406552" y="109346"/>
            <a:ext cx="608476" cy="5490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360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Geschäftsfrauen, die in einer Besprechung auf Glas schreiben">
            <a:extLst>
              <a:ext uri="{FF2B5EF4-FFF2-40B4-BE49-F238E27FC236}">
                <a16:creationId xmlns:a16="http://schemas.microsoft.com/office/drawing/2014/main" id="{9C570315-1792-C4DC-236F-25A4DB20EB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84" r="11585"/>
          <a:stretch/>
        </p:blipFill>
        <p:spPr>
          <a:xfrm>
            <a:off x="6095999" y="-4445"/>
            <a:ext cx="6096001" cy="6858000"/>
          </a:xfrm>
          <a:prstGeom prst="rect">
            <a:avLst/>
          </a:prstGeom>
        </p:spPr>
      </p:pic>
      <p:sp>
        <p:nvSpPr>
          <p:cNvPr id="15" name="Oval 12">
            <a:extLst>
              <a:ext uri="{FF2B5EF4-FFF2-40B4-BE49-F238E27FC236}">
                <a16:creationId xmlns:a16="http://schemas.microsoft.com/office/drawing/2014/main" id="{DB83B246-7814-DFC8-4A4C-AE69E4E1A0C2}"/>
              </a:ext>
            </a:extLst>
          </p:cNvPr>
          <p:cNvSpPr>
            <a:spLocks noChangeAspect="1"/>
          </p:cNvSpPr>
          <p:nvPr/>
        </p:nvSpPr>
        <p:spPr>
          <a:xfrm>
            <a:off x="7804087" y="3767315"/>
            <a:ext cx="2908426" cy="2908422"/>
          </a:xfrm>
          <a:prstGeom prst="ellipse">
            <a:avLst/>
          </a:prstGeom>
          <a:solidFill>
            <a:srgbClr val="FFFFFF"/>
          </a:solidFill>
          <a:ln w="76200">
            <a:gradFill flip="none"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1" i="1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4*</a:t>
            </a:r>
            <a:r>
              <a:rPr kumimoji="0" lang="de-DE" sz="1050" b="1" i="1" u="none" strike="noStrike" kern="1200" cap="none" spc="0" normalizeH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 Max Mustermann Hotel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srgbClr val="005D97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Ein leerstehendes Zimmer kostet im Schnitt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25€ pro Nacht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600">
              <a:solidFill>
                <a:srgbClr val="005D97"/>
              </a:solidFill>
              <a:latin typeface="Avenir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Ein belegtes Zimmer inkl. Frühstück kostet im Schnitt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45€ pro Nacht.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1" i="0" u="none" strike="noStrike" kern="1200" cap="none" spc="0" normalizeH="0" baseline="0" noProof="0">
              <a:ln>
                <a:noFill/>
              </a:ln>
              <a:solidFill>
                <a:srgbClr val="005D97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Die Grenzkosten betragen somit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20€ pro Belegung. </a:t>
            </a:r>
          </a:p>
        </p:txBody>
      </p:sp>
      <p:sp>
        <p:nvSpPr>
          <p:cNvPr id="6" name="Datumsplatzhalter 2">
            <a:extLst>
              <a:ext uri="{FF2B5EF4-FFF2-40B4-BE49-F238E27FC236}">
                <a16:creationId xmlns:a16="http://schemas.microsoft.com/office/drawing/2014/main" id="{9E33BDC7-71F7-6238-33A0-633F067A0E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10700" y="6356350"/>
            <a:ext cx="136525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0A4E8-6223-4174-A12B-C3F881FC5AC6}" type="datetime1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30.06.2025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7" name="Foliennummernplatzhalter 3">
            <a:extLst>
              <a:ext uri="{FF2B5EF4-FFF2-40B4-BE49-F238E27FC236}">
                <a16:creationId xmlns:a16="http://schemas.microsoft.com/office/drawing/2014/main" id="{629AF0BB-5A7B-D520-EF7F-84A9D1FB5F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77550" y="6356350"/>
            <a:ext cx="47625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08919-0E1E-492D-B513-C6C30DAC8A6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EB851D6-4D54-E3E5-D21E-C403901750CA}"/>
              </a:ext>
            </a:extLst>
          </p:cNvPr>
          <p:cNvSpPr txBox="1"/>
          <p:nvPr/>
        </p:nvSpPr>
        <p:spPr>
          <a:xfrm>
            <a:off x="228601" y="985292"/>
            <a:ext cx="5657849" cy="432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u="sng">
                <a:solidFill>
                  <a:srgbClr val="005D97"/>
                </a:solidFill>
              </a:rPr>
              <a:t>Unsere Lösung: </a:t>
            </a:r>
            <a:endParaRPr kumimoji="0" lang="de-DE" b="0" i="0" u="none" strike="noStrike" kern="1200" cap="none" spc="0" normalizeH="0" baseline="0" noProof="0">
              <a:ln>
                <a:noFill/>
              </a:ln>
              <a:solidFill>
                <a:srgbClr val="005D97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DBCC774-60B8-4D3D-382D-FFC4921DCEB5}"/>
              </a:ext>
            </a:extLst>
          </p:cNvPr>
          <p:cNvSpPr txBox="1"/>
          <p:nvPr/>
        </p:nvSpPr>
        <p:spPr>
          <a:xfrm>
            <a:off x="510984" y="4690611"/>
            <a:ext cx="5163671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Die Kosten: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900" b="1" i="0" u="none" strike="noStrike" kern="1200" cap="none" spc="0" normalizeH="0" baseline="0" noProof="0">
              <a:ln>
                <a:noFill/>
              </a:ln>
              <a:solidFill>
                <a:srgbClr val="005D97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Die</a:t>
            </a: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 </a:t>
            </a:r>
            <a:r>
              <a:rPr kumimoji="0" lang="de-DE" sz="14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reinen Belegungskosten (Grenzkosten)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eines sonst leerstehenden Zimmers sind erheblich geringer, als wenn Sie die Investition aus Ihrem erwirtschafteten Ertrag bezahlen würden!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42A4BE8-4925-669F-9744-62E810F27C42}"/>
              </a:ext>
            </a:extLst>
          </p:cNvPr>
          <p:cNvSpPr txBox="1"/>
          <p:nvPr/>
        </p:nvSpPr>
        <p:spPr>
          <a:xfrm>
            <a:off x="510986" y="1930246"/>
            <a:ext cx="5163671" cy="1037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Deinen</a:t>
            </a:r>
            <a:r>
              <a:rPr kumimoji="0" lang="de-DE" sz="1600" b="1" i="0" u="none" strike="noStrike" kern="1200" cap="none" spc="0" normalizeH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 </a:t>
            </a: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Leerstand monetarisieren: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5D97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de-DE" sz="1400" b="1">
                <a:solidFill>
                  <a:srgbClr val="005D97"/>
                </a:solidFill>
              </a:rPr>
              <a:t>Keine Festkontingente </a:t>
            </a:r>
            <a:r>
              <a:rPr lang="de-DE" sz="1200">
                <a:solidFill>
                  <a:srgbClr val="005D97"/>
                </a:solidFill>
              </a:rPr>
              <a:t>- Das </a:t>
            </a:r>
            <a:r>
              <a:rPr lang="de-DE" sz="1400" b="1">
                <a:solidFill>
                  <a:srgbClr val="005D97"/>
                </a:solidFill>
              </a:rPr>
              <a:t>Hotel kann tagesaktuell entscheiden</a:t>
            </a:r>
            <a:r>
              <a:rPr lang="de-DE" sz="1400">
                <a:solidFill>
                  <a:srgbClr val="005D97"/>
                </a:solidFill>
              </a:rPr>
              <a:t>, </a:t>
            </a:r>
            <a:r>
              <a:rPr lang="de-DE" sz="1200">
                <a:solidFill>
                  <a:srgbClr val="005D97"/>
                </a:solidFill>
              </a:rPr>
              <a:t>wann diese Übernachtungen eingelöst werden können. </a:t>
            </a:r>
            <a:endParaRPr lang="de-DE" sz="2000">
              <a:solidFill>
                <a:srgbClr val="005D97"/>
              </a:solidFill>
            </a:endParaRPr>
          </a:p>
        </p:txBody>
      </p:sp>
      <p:pic>
        <p:nvPicPr>
          <p:cNvPr id="9" name="Grafik 8" descr="A white circle with blue and white logo&#10;&#10;Automatisch generierte Beschreibung">
            <a:extLst>
              <a:ext uri="{FF2B5EF4-FFF2-40B4-BE49-F238E27FC236}">
                <a16:creationId xmlns:a16="http://schemas.microsoft.com/office/drawing/2014/main" id="{1263F1A5-D9F6-C10B-D727-64C8D6EDBB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347" t="16996" r="13293" b="15002"/>
          <a:stretch/>
        </p:blipFill>
        <p:spPr>
          <a:xfrm>
            <a:off x="11406552" y="109346"/>
            <a:ext cx="608476" cy="5490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AEBDA97-6153-4A6D-1107-70544DAF286D}"/>
              </a:ext>
            </a:extLst>
          </p:cNvPr>
          <p:cNvSpPr txBox="1"/>
          <p:nvPr/>
        </p:nvSpPr>
        <p:spPr>
          <a:xfrm>
            <a:off x="510984" y="3140043"/>
            <a:ext cx="5163671" cy="982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Um zu gewährleisten, dass der Gast tatsächlich ein eigentlich </a:t>
            </a:r>
            <a:r>
              <a:rPr kumimoji="0" lang="de-DE" sz="14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leerstehendes Zimmer </a:t>
            </a:r>
            <a:r>
              <a:rPr kumimoji="0" lang="de-DE" sz="120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kauft</a:t>
            </a:r>
            <a:r>
              <a:rPr kumimoji="0" lang="de-DE" sz="14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</a:rPr>
              <a:t>und nicht ein Zimmer günstiger erhält, welches das Hotel zur vollen BAR-Rate</a:t>
            </a:r>
            <a:r>
              <a:rPr lang="de-DE" sz="1200">
                <a:solidFill>
                  <a:srgbClr val="005D97"/>
                </a:solidFill>
                <a:latin typeface="Avenir"/>
              </a:rPr>
              <a:t> hätte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</a:rPr>
              <a:t>verkaufen können, wird über uns lediglich die Leistung (ÜF) </a:t>
            </a:r>
            <a:r>
              <a:rPr kumimoji="0" lang="de-DE" sz="14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</a:rPr>
              <a:t>ohne Datum verkauft</a:t>
            </a: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</a:rPr>
              <a:t>.</a:t>
            </a: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de-DE" sz="1200">
                <a:solidFill>
                  <a:srgbClr val="005D97"/>
                </a:solidFill>
              </a:rPr>
              <a:t> </a:t>
            </a:r>
            <a:endParaRPr lang="de-DE" sz="2000">
              <a:solidFill>
                <a:srgbClr val="005D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47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/>
      <p:bldP spid="8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2">
            <a:extLst>
              <a:ext uri="{FF2B5EF4-FFF2-40B4-BE49-F238E27FC236}">
                <a16:creationId xmlns:a16="http://schemas.microsoft.com/office/drawing/2014/main" id="{01F82C67-3A6D-4B3D-8B98-4134E83F923B}"/>
              </a:ext>
            </a:extLst>
          </p:cNvPr>
          <p:cNvSpPr txBox="1">
            <a:spLocks/>
          </p:cNvSpPr>
          <p:nvPr/>
        </p:nvSpPr>
        <p:spPr>
          <a:xfrm>
            <a:off x="838200" y="585362"/>
            <a:ext cx="10515600" cy="8739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j-ea"/>
                <a:cs typeface="+mj-cs"/>
              </a:rPr>
              <a:t>So funktioniert bebo convert: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99892F4-293A-4A5B-ACA9-68930AC227C3}"/>
              </a:ext>
            </a:extLst>
          </p:cNvPr>
          <p:cNvSpPr txBox="1">
            <a:spLocks/>
          </p:cNvSpPr>
          <p:nvPr/>
        </p:nvSpPr>
        <p:spPr>
          <a:xfrm>
            <a:off x="212158" y="5055195"/>
            <a:ext cx="2805108" cy="1319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</a:rPr>
              <a:t>Hotel übergibt Beyond Bookings definierte </a:t>
            </a:r>
            <a:r>
              <a:rPr kumimoji="0" lang="de-DE" sz="10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</a:rPr>
              <a:t>Zimmerkontingente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</a:rPr>
              <a:t> </a:t>
            </a:r>
            <a:r>
              <a:rPr kumimoji="0" lang="de-DE" sz="10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</a:rPr>
              <a:t>ohne feste Anreisedaten 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000">
                <a:solidFill>
                  <a:srgbClr val="005D97"/>
                </a:solidFill>
                <a:latin typeface="Avenir"/>
                <a:ea typeface="Gadugi" panose="020B0502040204020203" pitchFamily="34" charset="0"/>
              </a:rPr>
              <a:t>Du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</a:rPr>
              <a:t> entscheidest, wann diese verfügbar sind.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9650CA77-19A5-4FA5-8E8A-B2BF21CA5FDE}"/>
              </a:ext>
            </a:extLst>
          </p:cNvPr>
          <p:cNvSpPr txBox="1">
            <a:spLocks/>
          </p:cNvSpPr>
          <p:nvPr/>
        </p:nvSpPr>
        <p:spPr>
          <a:xfrm>
            <a:off x="6096000" y="5059653"/>
            <a:ext cx="2805108" cy="1139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0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Beyond Bookings verkauft 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 mit Partnern (u.a. 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Tripz.de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 oder 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Animod.de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) die Zimmerkontingente an Deine „bald“ </a:t>
            </a:r>
            <a:r>
              <a:rPr kumimoji="0" lang="de-DE" sz="10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neuen Gäste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.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34BB02EE-CCD1-4301-A7F2-FB1246BB442E}"/>
              </a:ext>
            </a:extLst>
          </p:cNvPr>
          <p:cNvSpPr txBox="1">
            <a:spLocks/>
          </p:cNvSpPr>
          <p:nvPr/>
        </p:nvSpPr>
        <p:spPr>
          <a:xfrm>
            <a:off x="9079866" y="5059655"/>
            <a:ext cx="2805108" cy="1434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Gast bucht </a:t>
            </a:r>
            <a:r>
              <a:rPr kumimoji="0" lang="de-DE" sz="10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online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 ein Zimmer, welches das Hotel über keinen anderen Kanal hat verkaufen können.</a:t>
            </a:r>
          </a:p>
          <a:p>
            <a:pPr marL="228600" marR="0" lvl="0" indent="-228600" algn="l" defTabSz="914400" rtl="0" eaLnBrk="1" fontAlgn="auto" latinLnBrk="0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Es werden somit nur </a:t>
            </a:r>
            <a:r>
              <a:rPr kumimoji="0" lang="de-DE" sz="10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unverkaufte Zimmer 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(Leerstand) abgerufen. </a:t>
            </a:r>
          </a:p>
        </p:txBody>
      </p:sp>
      <p:sp>
        <p:nvSpPr>
          <p:cNvPr id="62" name="Arc 130">
            <a:extLst>
              <a:ext uri="{FF2B5EF4-FFF2-40B4-BE49-F238E27FC236}">
                <a16:creationId xmlns:a16="http://schemas.microsoft.com/office/drawing/2014/main" id="{23FBD3DD-F5EF-4637-ADEA-E40D57A8798E}"/>
              </a:ext>
            </a:extLst>
          </p:cNvPr>
          <p:cNvSpPr/>
          <p:nvPr/>
        </p:nvSpPr>
        <p:spPr>
          <a:xfrm rot="18549294">
            <a:off x="2355565" y="2129142"/>
            <a:ext cx="3181080" cy="3181080"/>
          </a:xfrm>
          <a:prstGeom prst="arc">
            <a:avLst>
              <a:gd name="adj1" fmla="val 16729909"/>
              <a:gd name="adj2" fmla="val 202341"/>
            </a:avLst>
          </a:prstGeom>
          <a:ln w="28575" cap="rnd">
            <a:solidFill>
              <a:schemeClr val="tx2"/>
            </a:solidFill>
            <a:prstDash val="solid"/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63" name="Arc 131">
            <a:extLst>
              <a:ext uri="{FF2B5EF4-FFF2-40B4-BE49-F238E27FC236}">
                <a16:creationId xmlns:a16="http://schemas.microsoft.com/office/drawing/2014/main" id="{D47CEE90-A10A-4F22-A36C-BC2E11306336}"/>
              </a:ext>
            </a:extLst>
          </p:cNvPr>
          <p:cNvSpPr/>
          <p:nvPr/>
        </p:nvSpPr>
        <p:spPr>
          <a:xfrm rot="7771504">
            <a:off x="2373726" y="655863"/>
            <a:ext cx="3181080" cy="3181080"/>
          </a:xfrm>
          <a:prstGeom prst="arc">
            <a:avLst>
              <a:gd name="adj1" fmla="val 16729909"/>
              <a:gd name="adj2" fmla="val 202341"/>
            </a:avLst>
          </a:prstGeom>
          <a:ln w="28575" cap="rnd">
            <a:solidFill>
              <a:schemeClr val="tx2"/>
            </a:solidFill>
            <a:prstDash val="solid"/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7434607-877F-4F4C-B259-F0A99355CD31}"/>
              </a:ext>
            </a:extLst>
          </p:cNvPr>
          <p:cNvGrpSpPr/>
          <p:nvPr/>
        </p:nvGrpSpPr>
        <p:grpSpPr>
          <a:xfrm>
            <a:off x="2591549" y="1696290"/>
            <a:ext cx="2545493" cy="342717"/>
            <a:chOff x="2678637" y="1511228"/>
            <a:chExt cx="2545493" cy="342717"/>
          </a:xfrm>
        </p:grpSpPr>
        <p:sp>
          <p:nvSpPr>
            <p:cNvPr id="65" name="TextBox 135">
              <a:extLst>
                <a:ext uri="{FF2B5EF4-FFF2-40B4-BE49-F238E27FC236}">
                  <a16:creationId xmlns:a16="http://schemas.microsoft.com/office/drawing/2014/main" id="{A7E80E7A-A0F1-4301-89B8-7C667BE3F027}"/>
                </a:ext>
              </a:extLst>
            </p:cNvPr>
            <p:cNvSpPr txBox="1"/>
            <p:nvPr/>
          </p:nvSpPr>
          <p:spPr>
            <a:xfrm>
              <a:off x="3030561" y="1513309"/>
              <a:ext cx="21935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005D97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rPr>
                <a:t>Leerstehende Zimmer</a:t>
              </a:r>
            </a:p>
          </p:txBody>
        </p:sp>
        <p:pic>
          <p:nvPicPr>
            <p:cNvPr id="66" name="Picture 4">
              <a:extLst>
                <a:ext uri="{FF2B5EF4-FFF2-40B4-BE49-F238E27FC236}">
                  <a16:creationId xmlns:a16="http://schemas.microsoft.com/office/drawing/2014/main" id="{02A6742E-D89C-4E38-9E8E-1EDF719FD5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651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8637" y="1511228"/>
              <a:ext cx="342718" cy="342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4C10305-20B3-449C-8DA0-8F8A45140926}"/>
              </a:ext>
            </a:extLst>
          </p:cNvPr>
          <p:cNvGrpSpPr/>
          <p:nvPr/>
        </p:nvGrpSpPr>
        <p:grpSpPr>
          <a:xfrm>
            <a:off x="2609539" y="3853473"/>
            <a:ext cx="3489350" cy="371814"/>
            <a:chOff x="3055054" y="3670832"/>
            <a:chExt cx="3489350" cy="371814"/>
          </a:xfrm>
        </p:grpSpPr>
        <p:sp>
          <p:nvSpPr>
            <p:cNvPr id="69" name="TextBox 133">
              <a:extLst>
                <a:ext uri="{FF2B5EF4-FFF2-40B4-BE49-F238E27FC236}">
                  <a16:creationId xmlns:a16="http://schemas.microsoft.com/office/drawing/2014/main" id="{A7CB6493-1058-4B4B-B531-555FBDFF3D20}"/>
                </a:ext>
              </a:extLst>
            </p:cNvPr>
            <p:cNvSpPr txBox="1"/>
            <p:nvPr/>
          </p:nvSpPr>
          <p:spPr>
            <a:xfrm>
              <a:off x="3412319" y="3687462"/>
              <a:ext cx="31320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D97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rPr>
                <a:t>Bezahlte Lieferantenrechnung </a:t>
              </a:r>
            </a:p>
          </p:txBody>
        </p:sp>
        <p:pic>
          <p:nvPicPr>
            <p:cNvPr id="70" name="Picture 2" descr="experience Icon 3267131">
              <a:extLst>
                <a:ext uri="{FF2B5EF4-FFF2-40B4-BE49-F238E27FC236}">
                  <a16:creationId xmlns:a16="http://schemas.microsoft.com/office/drawing/2014/main" id="{23DBDEC0-9882-4CEC-ADCF-068EA81FF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5054" y="3670832"/>
              <a:ext cx="371814" cy="371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C46B0AF-BC32-4EAC-9285-4E8B2CBA9029}"/>
              </a:ext>
            </a:extLst>
          </p:cNvPr>
          <p:cNvGrpSpPr/>
          <p:nvPr/>
        </p:nvGrpSpPr>
        <p:grpSpPr>
          <a:xfrm>
            <a:off x="1063165" y="2223794"/>
            <a:ext cx="1626897" cy="1626897"/>
            <a:chOff x="1063165" y="2038732"/>
            <a:chExt cx="1626897" cy="1626897"/>
          </a:xfrm>
          <a:solidFill>
            <a:schemeClr val="bg1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32" name="Oval 148">
              <a:extLst>
                <a:ext uri="{FF2B5EF4-FFF2-40B4-BE49-F238E27FC236}">
                  <a16:creationId xmlns:a16="http://schemas.microsoft.com/office/drawing/2014/main" id="{040B3933-079C-4D07-BFC0-D62876C4D295}"/>
                </a:ext>
              </a:extLst>
            </p:cNvPr>
            <p:cNvSpPr/>
            <p:nvPr/>
          </p:nvSpPr>
          <p:spPr>
            <a:xfrm>
              <a:off x="1063165" y="2038732"/>
              <a:ext cx="1626897" cy="162689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5D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5D97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rPr>
                <a:t>Hotel</a:t>
              </a:r>
            </a:p>
          </p:txBody>
        </p:sp>
        <p:pic>
          <p:nvPicPr>
            <p:cNvPr id="72" name="Picture 2" descr="https://static.thenounproject.com/png/1797028-200.png">
              <a:extLst>
                <a:ext uri="{FF2B5EF4-FFF2-40B4-BE49-F238E27FC236}">
                  <a16:creationId xmlns:a16="http://schemas.microsoft.com/office/drawing/2014/main" id="{5B5EFB42-91FB-4D5C-8169-7FBAB4934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7644" y="2175347"/>
              <a:ext cx="750332" cy="750332"/>
            </a:xfrm>
            <a:prstGeom prst="rect">
              <a:avLst/>
            </a:prstGeom>
            <a:grpFill/>
          </p:spPr>
        </p:pic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2922891-43B6-4CB4-BF91-115CDD4E222B}"/>
              </a:ext>
            </a:extLst>
          </p:cNvPr>
          <p:cNvGrpSpPr/>
          <p:nvPr/>
        </p:nvGrpSpPr>
        <p:grpSpPr>
          <a:xfrm>
            <a:off x="5232648" y="2224543"/>
            <a:ext cx="1626157" cy="1626155"/>
            <a:chOff x="5232648" y="2039481"/>
            <a:chExt cx="1626157" cy="1626155"/>
          </a:xfrm>
          <a:solidFill>
            <a:schemeClr val="bg1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73" name="Oval 145">
              <a:extLst>
                <a:ext uri="{FF2B5EF4-FFF2-40B4-BE49-F238E27FC236}">
                  <a16:creationId xmlns:a16="http://schemas.microsoft.com/office/drawing/2014/main" id="{1AED9851-6088-4F69-B504-DEEB57BA55E7}"/>
                </a:ext>
              </a:extLst>
            </p:cNvPr>
            <p:cNvSpPr/>
            <p:nvPr/>
          </p:nvSpPr>
          <p:spPr>
            <a:xfrm>
              <a:off x="5232648" y="2039481"/>
              <a:ext cx="1626157" cy="16261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5D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>
                  <a:solidFill>
                    <a:srgbClr val="005D97"/>
                  </a:solidFill>
                  <a:latin typeface="Avenir"/>
                </a:rPr>
                <a:t>bebo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>
                  <a:solidFill>
                    <a:srgbClr val="005D97"/>
                  </a:solidFill>
                  <a:latin typeface="Avenir"/>
                </a:rPr>
                <a:t>convert</a:t>
              </a:r>
              <a:endParaRPr lang="en-US" u="none" kern="0">
                <a:solidFill>
                  <a:srgbClr val="005D97"/>
                </a:solidFill>
                <a:latin typeface="Avenir"/>
              </a:endParaRPr>
            </a:p>
          </p:txBody>
        </p:sp>
        <p:pic>
          <p:nvPicPr>
            <p:cNvPr id="74" name="Content Placeholder 16">
              <a:extLst>
                <a:ext uri="{FF2B5EF4-FFF2-40B4-BE49-F238E27FC236}">
                  <a16:creationId xmlns:a16="http://schemas.microsoft.com/office/drawing/2014/main" id="{59CC8308-6A5E-400A-982A-02AFE1F9E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0688" y="2220365"/>
              <a:ext cx="610078" cy="610631"/>
            </a:xfrm>
            <a:prstGeom prst="rect">
              <a:avLst/>
            </a:prstGeom>
            <a:grpFill/>
          </p:spPr>
        </p:pic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C60A90D-6B5D-4D9F-A213-3B2CE20D8826}"/>
              </a:ext>
            </a:extLst>
          </p:cNvPr>
          <p:cNvGrpSpPr/>
          <p:nvPr/>
        </p:nvGrpSpPr>
        <p:grpSpPr>
          <a:xfrm>
            <a:off x="9383386" y="2223804"/>
            <a:ext cx="1626897" cy="1626897"/>
            <a:chOff x="9383386" y="2038742"/>
            <a:chExt cx="1626897" cy="1626897"/>
          </a:xfrm>
          <a:solidFill>
            <a:schemeClr val="bg1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75" name="Oval 148">
              <a:extLst>
                <a:ext uri="{FF2B5EF4-FFF2-40B4-BE49-F238E27FC236}">
                  <a16:creationId xmlns:a16="http://schemas.microsoft.com/office/drawing/2014/main" id="{B7F7F02C-5F2E-4994-A669-63A9B39896F1}"/>
                </a:ext>
              </a:extLst>
            </p:cNvPr>
            <p:cNvSpPr/>
            <p:nvPr/>
          </p:nvSpPr>
          <p:spPr>
            <a:xfrm>
              <a:off x="9383386" y="2038742"/>
              <a:ext cx="1626897" cy="162689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5D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5D97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rPr>
                <a:t>Gast</a:t>
              </a:r>
            </a:p>
          </p:txBody>
        </p:sp>
        <p:pic>
          <p:nvPicPr>
            <p:cNvPr id="76" name="Picture 12" descr="https://static.thenounproject.com/png/2343508-200.png">
              <a:extLst>
                <a:ext uri="{FF2B5EF4-FFF2-40B4-BE49-F238E27FC236}">
                  <a16:creationId xmlns:a16="http://schemas.microsoft.com/office/drawing/2014/main" id="{7BEF727E-9ADB-47DA-A50A-9ADCB272F2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9710" y="2336292"/>
              <a:ext cx="654249" cy="654249"/>
            </a:xfrm>
            <a:prstGeom prst="rect">
              <a:avLst/>
            </a:prstGeom>
            <a:grpFill/>
          </p:spPr>
        </p:pic>
      </p:grpSp>
      <p:sp>
        <p:nvSpPr>
          <p:cNvPr id="77" name="Arc 95">
            <a:extLst>
              <a:ext uri="{FF2B5EF4-FFF2-40B4-BE49-F238E27FC236}">
                <a16:creationId xmlns:a16="http://schemas.microsoft.com/office/drawing/2014/main" id="{CDDA5931-4D1E-41EE-82E0-BAB88D478C49}"/>
              </a:ext>
            </a:extLst>
          </p:cNvPr>
          <p:cNvSpPr/>
          <p:nvPr/>
        </p:nvSpPr>
        <p:spPr>
          <a:xfrm rot="18549294">
            <a:off x="6457609" y="2129143"/>
            <a:ext cx="3181080" cy="3181080"/>
          </a:xfrm>
          <a:prstGeom prst="arc">
            <a:avLst>
              <a:gd name="adj1" fmla="val 16729909"/>
              <a:gd name="adj2" fmla="val 202341"/>
            </a:avLst>
          </a:prstGeom>
          <a:ln w="28575" cap="rnd">
            <a:solidFill>
              <a:schemeClr val="tx2"/>
            </a:solidFill>
            <a:prstDash val="solid"/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78" name="Arc 96">
            <a:extLst>
              <a:ext uri="{FF2B5EF4-FFF2-40B4-BE49-F238E27FC236}">
                <a16:creationId xmlns:a16="http://schemas.microsoft.com/office/drawing/2014/main" id="{E1075BC9-0C0F-456F-A619-A7331C18417C}"/>
              </a:ext>
            </a:extLst>
          </p:cNvPr>
          <p:cNvSpPr/>
          <p:nvPr/>
        </p:nvSpPr>
        <p:spPr>
          <a:xfrm rot="7771504">
            <a:off x="6475770" y="470802"/>
            <a:ext cx="3181080" cy="3181080"/>
          </a:xfrm>
          <a:prstGeom prst="arc">
            <a:avLst>
              <a:gd name="adj1" fmla="val 16729909"/>
              <a:gd name="adj2" fmla="val 20726495"/>
            </a:avLst>
          </a:prstGeom>
          <a:ln w="28575" cap="rnd">
            <a:solidFill>
              <a:schemeClr val="tx2"/>
            </a:solidFill>
            <a:prstDash val="solid"/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9D321E7-54D1-4CC4-A317-C153BF47C7F6}"/>
              </a:ext>
            </a:extLst>
          </p:cNvPr>
          <p:cNvGrpSpPr/>
          <p:nvPr/>
        </p:nvGrpSpPr>
        <p:grpSpPr>
          <a:xfrm>
            <a:off x="6924720" y="1599115"/>
            <a:ext cx="2257417" cy="537066"/>
            <a:chOff x="6924720" y="1414053"/>
            <a:chExt cx="2257417" cy="537066"/>
          </a:xfrm>
        </p:grpSpPr>
        <p:sp>
          <p:nvSpPr>
            <p:cNvPr id="80" name="TextBox 100">
              <a:extLst>
                <a:ext uri="{FF2B5EF4-FFF2-40B4-BE49-F238E27FC236}">
                  <a16:creationId xmlns:a16="http://schemas.microsoft.com/office/drawing/2014/main" id="{1BA06FEC-3BA6-4DF8-9C23-421BCDF5B626}"/>
                </a:ext>
              </a:extLst>
            </p:cNvPr>
            <p:cNvSpPr txBox="1"/>
            <p:nvPr/>
          </p:nvSpPr>
          <p:spPr>
            <a:xfrm>
              <a:off x="7478514" y="1513309"/>
              <a:ext cx="17036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005D97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rPr>
                <a:t>Hotelgutschein</a:t>
              </a:r>
            </a:p>
          </p:txBody>
        </p:sp>
        <p:pic>
          <p:nvPicPr>
            <p:cNvPr id="81" name="Picture 4">
              <a:extLst>
                <a:ext uri="{FF2B5EF4-FFF2-40B4-BE49-F238E27FC236}">
                  <a16:creationId xmlns:a16="http://schemas.microsoft.com/office/drawing/2014/main" id="{4EEC83F0-4377-4F66-84E6-1E2A420E29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4720" y="1414053"/>
              <a:ext cx="537066" cy="537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0F62177-2FFA-404C-8C33-C99AB644B7DF}"/>
              </a:ext>
            </a:extLst>
          </p:cNvPr>
          <p:cNvGrpSpPr/>
          <p:nvPr/>
        </p:nvGrpSpPr>
        <p:grpSpPr>
          <a:xfrm>
            <a:off x="7493514" y="3881996"/>
            <a:ext cx="2064743" cy="580911"/>
            <a:chOff x="7493514" y="3696934"/>
            <a:chExt cx="2064743" cy="580911"/>
          </a:xfrm>
        </p:grpSpPr>
        <p:sp>
          <p:nvSpPr>
            <p:cNvPr id="83" name="TextBox 102">
              <a:extLst>
                <a:ext uri="{FF2B5EF4-FFF2-40B4-BE49-F238E27FC236}">
                  <a16:creationId xmlns:a16="http://schemas.microsoft.com/office/drawing/2014/main" id="{B120729C-619A-49B6-BFC6-3A7B8FA10012}"/>
                </a:ext>
              </a:extLst>
            </p:cNvPr>
            <p:cNvSpPr txBox="1"/>
            <p:nvPr/>
          </p:nvSpPr>
          <p:spPr>
            <a:xfrm>
              <a:off x="8074425" y="3818113"/>
              <a:ext cx="14838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005D97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rPr>
                <a:t>Hotelbuchung </a:t>
              </a:r>
            </a:p>
          </p:txBody>
        </p:sp>
        <p:pic>
          <p:nvPicPr>
            <p:cNvPr id="84" name="Graphic 7" descr="Internet with solid fill">
              <a:extLst>
                <a:ext uri="{FF2B5EF4-FFF2-40B4-BE49-F238E27FC236}">
                  <a16:creationId xmlns:a16="http://schemas.microsoft.com/office/drawing/2014/main" id="{9D3DA1AC-2488-4355-A525-6DB4BE0B2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93514" y="3696934"/>
              <a:ext cx="580911" cy="580911"/>
            </a:xfrm>
            <a:prstGeom prst="rect">
              <a:avLst/>
            </a:prstGeom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6339DBA-9F8F-48C9-BC93-1EF59F57FCEF}"/>
              </a:ext>
            </a:extLst>
          </p:cNvPr>
          <p:cNvGrpSpPr/>
          <p:nvPr/>
        </p:nvGrpSpPr>
        <p:grpSpPr>
          <a:xfrm>
            <a:off x="2596804" y="4267819"/>
            <a:ext cx="2576159" cy="379258"/>
            <a:chOff x="2846103" y="5312817"/>
            <a:chExt cx="2576159" cy="379258"/>
          </a:xfrm>
        </p:grpSpPr>
        <p:pic>
          <p:nvPicPr>
            <p:cNvPr id="30" name="Picture 12" descr="https://static.thenounproject.com/png/2343508-200.png">
              <a:extLst>
                <a:ext uri="{FF2B5EF4-FFF2-40B4-BE49-F238E27FC236}">
                  <a16:creationId xmlns:a16="http://schemas.microsoft.com/office/drawing/2014/main" id="{7DBA891E-50AE-4718-8F99-BE0D1F1CE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6103" y="5312817"/>
              <a:ext cx="370800" cy="37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133">
              <a:extLst>
                <a:ext uri="{FF2B5EF4-FFF2-40B4-BE49-F238E27FC236}">
                  <a16:creationId xmlns:a16="http://schemas.microsoft.com/office/drawing/2014/main" id="{65820C58-F9FC-4B2E-8EDC-DC94866EA48B}"/>
                </a:ext>
              </a:extLst>
            </p:cNvPr>
            <p:cNvSpPr txBox="1"/>
            <p:nvPr/>
          </p:nvSpPr>
          <p:spPr>
            <a:xfrm>
              <a:off x="3228694" y="5353521"/>
              <a:ext cx="21935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005D97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rPr>
                <a:t>Neue Gäste </a:t>
              </a:r>
            </a:p>
          </p:txBody>
        </p:sp>
      </p:grpSp>
      <p:sp>
        <p:nvSpPr>
          <p:cNvPr id="33" name="Arc 96">
            <a:extLst>
              <a:ext uri="{FF2B5EF4-FFF2-40B4-BE49-F238E27FC236}">
                <a16:creationId xmlns:a16="http://schemas.microsoft.com/office/drawing/2014/main" id="{EB91C600-C384-4ED6-B829-6B5309297883}"/>
              </a:ext>
            </a:extLst>
          </p:cNvPr>
          <p:cNvSpPr/>
          <p:nvPr/>
        </p:nvSpPr>
        <p:spPr>
          <a:xfrm rot="7760188">
            <a:off x="3698536" y="1372803"/>
            <a:ext cx="3181080" cy="3181080"/>
          </a:xfrm>
          <a:prstGeom prst="arc">
            <a:avLst>
              <a:gd name="adj1" fmla="val 16408503"/>
              <a:gd name="adj2" fmla="val 20482912"/>
            </a:avLst>
          </a:prstGeom>
          <a:ln w="28575" cap="rnd">
            <a:solidFill>
              <a:schemeClr val="tx2"/>
            </a:solidFill>
            <a:prstDash val="solid"/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03E75F2-4959-0A5F-CADC-7DA45A8A4E57}"/>
              </a:ext>
            </a:extLst>
          </p:cNvPr>
          <p:cNvGrpSpPr/>
          <p:nvPr/>
        </p:nvGrpSpPr>
        <p:grpSpPr>
          <a:xfrm>
            <a:off x="6508445" y="3327800"/>
            <a:ext cx="840304" cy="840302"/>
            <a:chOff x="6508445" y="3142738"/>
            <a:chExt cx="840304" cy="840302"/>
          </a:xfrm>
        </p:grpSpPr>
        <p:sp>
          <p:nvSpPr>
            <p:cNvPr id="86" name="Oval 104">
              <a:extLst>
                <a:ext uri="{FF2B5EF4-FFF2-40B4-BE49-F238E27FC236}">
                  <a16:creationId xmlns:a16="http://schemas.microsoft.com/office/drawing/2014/main" id="{E24C07DE-D6B8-4A6D-8655-1F9B29E4BDB3}"/>
                </a:ext>
              </a:extLst>
            </p:cNvPr>
            <p:cNvSpPr/>
            <p:nvPr/>
          </p:nvSpPr>
          <p:spPr>
            <a:xfrm>
              <a:off x="6508445" y="3142738"/>
              <a:ext cx="840304" cy="8403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5D97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endParaRPr>
            </a:p>
          </p:txBody>
        </p:sp>
        <p:pic>
          <p:nvPicPr>
            <p:cNvPr id="87" name="Graphic 10" descr="Daily calendar with solid fill">
              <a:extLst>
                <a:ext uri="{FF2B5EF4-FFF2-40B4-BE49-F238E27FC236}">
                  <a16:creationId xmlns:a16="http://schemas.microsoft.com/office/drawing/2014/main" id="{4CA63B47-5384-4FF7-A23A-584AEC3F7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53210" y="3287502"/>
              <a:ext cx="550774" cy="550774"/>
            </a:xfrm>
            <a:prstGeom prst="rect">
              <a:avLst/>
            </a:prstGeom>
          </p:spPr>
        </p:pic>
      </p:grp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88DB8FAC-1A3D-8389-116D-1CAA8FD7B569}"/>
              </a:ext>
            </a:extLst>
          </p:cNvPr>
          <p:cNvSpPr txBox="1">
            <a:spLocks/>
          </p:cNvSpPr>
          <p:nvPr/>
        </p:nvSpPr>
        <p:spPr>
          <a:xfrm>
            <a:off x="3196023" y="5055196"/>
            <a:ext cx="2721220" cy="1141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Im Gegenzug </a:t>
            </a:r>
            <a:r>
              <a:rPr kumimoji="0" lang="de-DE" sz="10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 panose="020B0503020203020204" pitchFamily="34" charset="0"/>
                <a:cs typeface="+mn-cs"/>
              </a:rPr>
              <a:t>bezahlen wir Deine Lieferantenrechnung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 panose="020B0503020203020204" pitchFamily="34" charset="0"/>
                <a:cs typeface="+mn-cs"/>
              </a:rPr>
              <a:t>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 panose="020B0503020203020204" pitchFamily="34" charset="0"/>
                <a:cs typeface="+mn-cs"/>
              </a:rPr>
              <a:t>Gerne 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finanzieren wir hier </a:t>
            </a:r>
            <a:r>
              <a:rPr kumimoji="0" lang="de-DE" sz="10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einmalige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 oder auch </a:t>
            </a:r>
            <a:r>
              <a:rPr kumimoji="0" lang="de-DE" sz="10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Gadugi" panose="020B0502040204020203" pitchFamily="34" charset="0"/>
                <a:cs typeface="+mn-cs"/>
              </a:rPr>
              <a:t>wiederkehrende Rechnungen. </a:t>
            </a:r>
          </a:p>
        </p:txBody>
      </p:sp>
      <p:pic>
        <p:nvPicPr>
          <p:cNvPr id="25" name="Grafik 24">
            <a:hlinkClick r:id="rId16"/>
            <a:extLst>
              <a:ext uri="{FF2B5EF4-FFF2-40B4-BE49-F238E27FC236}">
                <a16:creationId xmlns:a16="http://schemas.microsoft.com/office/drawing/2014/main" id="{F8A195C4-A772-AC30-1B62-57CD512E316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59600" y="200864"/>
            <a:ext cx="1454533" cy="43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7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62" grpId="0" animBg="1"/>
      <p:bldP spid="63" grpId="0" animBg="1"/>
      <p:bldP spid="77" grpId="0" animBg="1"/>
      <p:bldP spid="78" grpId="0" animBg="1"/>
      <p:bldP spid="33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28D2FAF-0D64-1285-90C8-CF4F8765EEE6}"/>
              </a:ext>
            </a:extLst>
          </p:cNvPr>
          <p:cNvSpPr txBox="1"/>
          <p:nvPr/>
        </p:nvSpPr>
        <p:spPr>
          <a:xfrm>
            <a:off x="0" y="6229825"/>
            <a:ext cx="12192000" cy="628175"/>
          </a:xfrm>
          <a:prstGeom prst="rect">
            <a:avLst/>
          </a:prstGeom>
          <a:solidFill>
            <a:srgbClr val="88E7D3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1494A0-C1BB-4B6F-82FC-12A1E283A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de-DE" sz="3200"/>
              <a:t>Hotelgutscheine werden digital eingelöst </a:t>
            </a:r>
            <a:br>
              <a:rPr lang="de-DE" sz="3200"/>
            </a:br>
            <a:r>
              <a:rPr lang="de-DE" sz="1400"/>
              <a:t>Verfügbarkeit steuert das Hotel, optional sogar direkt über den eigenen Channel-Manager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FB1E0D-BABB-4036-902E-B0D74CEBC74B}"/>
              </a:ext>
            </a:extLst>
          </p:cNvPr>
          <p:cNvGrpSpPr/>
          <p:nvPr/>
        </p:nvGrpSpPr>
        <p:grpSpPr>
          <a:xfrm>
            <a:off x="838200" y="1886426"/>
            <a:ext cx="3528000" cy="2088001"/>
            <a:chOff x="-1783592" y="1277256"/>
            <a:chExt cx="7831781" cy="465273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6521F60-AA30-405A-89FE-0446FF38482B}"/>
                </a:ext>
              </a:extLst>
            </p:cNvPr>
            <p:cNvGrpSpPr/>
            <p:nvPr/>
          </p:nvGrpSpPr>
          <p:grpSpPr>
            <a:xfrm>
              <a:off x="-1783592" y="1277256"/>
              <a:ext cx="7831781" cy="4652736"/>
              <a:chOff x="4527554" y="1398588"/>
              <a:chExt cx="7137394" cy="424021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4AFD8EA-C32A-4C90-8EDF-DED65AB72F02}"/>
                  </a:ext>
                </a:extLst>
              </p:cNvPr>
              <p:cNvGrpSpPr/>
              <p:nvPr userDrawn="1"/>
            </p:nvGrpSpPr>
            <p:grpSpPr>
              <a:xfrm>
                <a:off x="4527554" y="1398588"/>
                <a:ext cx="7137394" cy="4240211"/>
                <a:chOff x="4527471" y="1398593"/>
                <a:chExt cx="7137264" cy="4240229"/>
              </a:xfrm>
              <a:effectLst/>
            </p:grpSpPr>
            <p:sp>
              <p:nvSpPr>
                <p:cNvPr id="23" name="AutoShape 380">
                  <a:extLst>
                    <a:ext uri="{FF2B5EF4-FFF2-40B4-BE49-F238E27FC236}">
                      <a16:creationId xmlns:a16="http://schemas.microsoft.com/office/drawing/2014/main" id="{2B6CEA90-BBF2-40E0-BC85-B9ED796D48F6}"/>
                    </a:ext>
                  </a:extLst>
                </p:cNvPr>
                <p:cNvSpPr>
                  <a:spLocks noChangeAspect="1" noChangeArrowheads="1" noTextEdit="1"/>
                </p:cNvSpPr>
                <p:nvPr userDrawn="1"/>
              </p:nvSpPr>
              <p:spPr bwMode="auto">
                <a:xfrm>
                  <a:off x="4640179" y="1398593"/>
                  <a:ext cx="6913436" cy="39814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reeform 382">
                  <a:extLst>
                    <a:ext uri="{FF2B5EF4-FFF2-40B4-BE49-F238E27FC236}">
                      <a16:creationId xmlns:a16="http://schemas.microsoft.com/office/drawing/2014/main" id="{22F0A49F-0FF1-41F6-94FF-C707E5D1F43A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5281517" y="1400181"/>
                  <a:ext cx="5648222" cy="3940191"/>
                </a:xfrm>
                <a:custGeom>
                  <a:avLst/>
                  <a:gdLst>
                    <a:gd name="T0" fmla="*/ 4398 w 4571"/>
                    <a:gd name="T1" fmla="*/ 3192 h 3192"/>
                    <a:gd name="T2" fmla="*/ 172 w 4571"/>
                    <a:gd name="T3" fmla="*/ 3192 h 3192"/>
                    <a:gd name="T4" fmla="*/ 0 w 4571"/>
                    <a:gd name="T5" fmla="*/ 3019 h 3192"/>
                    <a:gd name="T6" fmla="*/ 0 w 4571"/>
                    <a:gd name="T7" fmla="*/ 173 h 3192"/>
                    <a:gd name="T8" fmla="*/ 172 w 4571"/>
                    <a:gd name="T9" fmla="*/ 0 h 3192"/>
                    <a:gd name="T10" fmla="*/ 4398 w 4571"/>
                    <a:gd name="T11" fmla="*/ 0 h 3192"/>
                    <a:gd name="T12" fmla="*/ 4571 w 4571"/>
                    <a:gd name="T13" fmla="*/ 173 h 3192"/>
                    <a:gd name="T14" fmla="*/ 4571 w 4571"/>
                    <a:gd name="T15" fmla="*/ 3019 h 3192"/>
                    <a:gd name="T16" fmla="*/ 4398 w 4571"/>
                    <a:gd name="T17" fmla="*/ 3192 h 3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71" h="3192">
                      <a:moveTo>
                        <a:pt x="4398" y="3192"/>
                      </a:moveTo>
                      <a:cubicBezTo>
                        <a:pt x="172" y="3192"/>
                        <a:pt x="172" y="3192"/>
                        <a:pt x="172" y="3192"/>
                      </a:cubicBezTo>
                      <a:cubicBezTo>
                        <a:pt x="77" y="3192"/>
                        <a:pt x="0" y="3115"/>
                        <a:pt x="0" y="3019"/>
                      </a:cubicBezTo>
                      <a:cubicBezTo>
                        <a:pt x="0" y="173"/>
                        <a:pt x="0" y="173"/>
                        <a:pt x="0" y="173"/>
                      </a:cubicBezTo>
                      <a:cubicBezTo>
                        <a:pt x="0" y="78"/>
                        <a:pt x="77" y="0"/>
                        <a:pt x="172" y="0"/>
                      </a:cubicBezTo>
                      <a:cubicBezTo>
                        <a:pt x="4398" y="0"/>
                        <a:pt x="4398" y="0"/>
                        <a:pt x="4398" y="0"/>
                      </a:cubicBezTo>
                      <a:cubicBezTo>
                        <a:pt x="4493" y="0"/>
                        <a:pt x="4571" y="78"/>
                        <a:pt x="4571" y="173"/>
                      </a:cubicBezTo>
                      <a:cubicBezTo>
                        <a:pt x="4571" y="3019"/>
                        <a:pt x="4571" y="3019"/>
                        <a:pt x="4571" y="3019"/>
                      </a:cubicBezTo>
                      <a:cubicBezTo>
                        <a:pt x="4571" y="3115"/>
                        <a:pt x="4493" y="3192"/>
                        <a:pt x="4398" y="3192"/>
                      </a:cubicBezTo>
                      <a:close/>
                    </a:path>
                  </a:pathLst>
                </a:custGeom>
                <a:solidFill>
                  <a:srgbClr val="DAC1A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reeform 383">
                  <a:extLst>
                    <a:ext uri="{FF2B5EF4-FFF2-40B4-BE49-F238E27FC236}">
                      <a16:creationId xmlns:a16="http://schemas.microsoft.com/office/drawing/2014/main" id="{5AC94C78-F62A-47F7-9B80-3E94D215ACF8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5300567" y="1419231"/>
                  <a:ext cx="5610123" cy="3903680"/>
                </a:xfrm>
                <a:custGeom>
                  <a:avLst/>
                  <a:gdLst>
                    <a:gd name="T0" fmla="*/ 4540 w 4540"/>
                    <a:gd name="T1" fmla="*/ 3003 h 3161"/>
                    <a:gd name="T2" fmla="*/ 4383 w 4540"/>
                    <a:gd name="T3" fmla="*/ 3161 h 3161"/>
                    <a:gd name="T4" fmla="*/ 157 w 4540"/>
                    <a:gd name="T5" fmla="*/ 3161 h 3161"/>
                    <a:gd name="T6" fmla="*/ 0 w 4540"/>
                    <a:gd name="T7" fmla="*/ 3003 h 3161"/>
                    <a:gd name="T8" fmla="*/ 0 w 4540"/>
                    <a:gd name="T9" fmla="*/ 157 h 3161"/>
                    <a:gd name="T10" fmla="*/ 157 w 4540"/>
                    <a:gd name="T11" fmla="*/ 0 h 3161"/>
                    <a:gd name="T12" fmla="*/ 4383 w 4540"/>
                    <a:gd name="T13" fmla="*/ 0 h 3161"/>
                    <a:gd name="T14" fmla="*/ 4540 w 4540"/>
                    <a:gd name="T15" fmla="*/ 157 h 3161"/>
                    <a:gd name="T16" fmla="*/ 4540 w 4540"/>
                    <a:gd name="T17" fmla="*/ 3003 h 3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40" h="3161">
                      <a:moveTo>
                        <a:pt x="4540" y="3003"/>
                      </a:moveTo>
                      <a:cubicBezTo>
                        <a:pt x="4540" y="3090"/>
                        <a:pt x="4469" y="3161"/>
                        <a:pt x="4383" y="3161"/>
                      </a:cubicBezTo>
                      <a:cubicBezTo>
                        <a:pt x="157" y="3161"/>
                        <a:pt x="157" y="3161"/>
                        <a:pt x="157" y="3161"/>
                      </a:cubicBezTo>
                      <a:cubicBezTo>
                        <a:pt x="71" y="3161"/>
                        <a:pt x="0" y="3090"/>
                        <a:pt x="0" y="3003"/>
                      </a:cubicBezTo>
                      <a:cubicBezTo>
                        <a:pt x="0" y="157"/>
                        <a:pt x="0" y="157"/>
                        <a:pt x="0" y="157"/>
                      </a:cubicBezTo>
                      <a:cubicBezTo>
                        <a:pt x="0" y="71"/>
                        <a:pt x="71" y="0"/>
                        <a:pt x="157" y="0"/>
                      </a:cubicBezTo>
                      <a:cubicBezTo>
                        <a:pt x="4383" y="0"/>
                        <a:pt x="4383" y="0"/>
                        <a:pt x="4383" y="0"/>
                      </a:cubicBezTo>
                      <a:cubicBezTo>
                        <a:pt x="4469" y="0"/>
                        <a:pt x="4540" y="71"/>
                        <a:pt x="4540" y="157"/>
                      </a:cubicBezTo>
                      <a:lnTo>
                        <a:pt x="4540" y="3003"/>
                      </a:lnTo>
                      <a:close/>
                    </a:path>
                  </a:pathLst>
                </a:custGeom>
                <a:solidFill>
                  <a:srgbClr val="3335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 384">
                  <a:extLst>
                    <a:ext uri="{FF2B5EF4-FFF2-40B4-BE49-F238E27FC236}">
                      <a16:creationId xmlns:a16="http://schemas.microsoft.com/office/drawing/2014/main" id="{C1C41664-DC23-47A2-881F-A545071757CB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5305329" y="1423994"/>
                  <a:ext cx="5600597" cy="3892566"/>
                </a:xfrm>
                <a:custGeom>
                  <a:avLst/>
                  <a:gdLst>
                    <a:gd name="T0" fmla="*/ 4379 w 4533"/>
                    <a:gd name="T1" fmla="*/ 3154 h 3154"/>
                    <a:gd name="T2" fmla="*/ 153 w 4533"/>
                    <a:gd name="T3" fmla="*/ 3154 h 3154"/>
                    <a:gd name="T4" fmla="*/ 0 w 4533"/>
                    <a:gd name="T5" fmla="*/ 3000 h 3154"/>
                    <a:gd name="T6" fmla="*/ 0 w 4533"/>
                    <a:gd name="T7" fmla="*/ 154 h 3154"/>
                    <a:gd name="T8" fmla="*/ 153 w 4533"/>
                    <a:gd name="T9" fmla="*/ 0 h 3154"/>
                    <a:gd name="T10" fmla="*/ 4379 w 4533"/>
                    <a:gd name="T11" fmla="*/ 0 h 3154"/>
                    <a:gd name="T12" fmla="*/ 4533 w 4533"/>
                    <a:gd name="T13" fmla="*/ 154 h 3154"/>
                    <a:gd name="T14" fmla="*/ 4533 w 4533"/>
                    <a:gd name="T15" fmla="*/ 3000 h 3154"/>
                    <a:gd name="T16" fmla="*/ 4379 w 4533"/>
                    <a:gd name="T17" fmla="*/ 3154 h 3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33" h="3154">
                      <a:moveTo>
                        <a:pt x="4379" y="3154"/>
                      </a:moveTo>
                      <a:cubicBezTo>
                        <a:pt x="153" y="3154"/>
                        <a:pt x="153" y="3154"/>
                        <a:pt x="153" y="3154"/>
                      </a:cubicBezTo>
                      <a:cubicBezTo>
                        <a:pt x="69" y="3154"/>
                        <a:pt x="0" y="3085"/>
                        <a:pt x="0" y="3000"/>
                      </a:cubicBezTo>
                      <a:cubicBezTo>
                        <a:pt x="0" y="154"/>
                        <a:pt x="0" y="154"/>
                        <a:pt x="0" y="154"/>
                      </a:cubicBezTo>
                      <a:cubicBezTo>
                        <a:pt x="0" y="69"/>
                        <a:pt x="69" y="0"/>
                        <a:pt x="153" y="0"/>
                      </a:cubicBezTo>
                      <a:cubicBezTo>
                        <a:pt x="4379" y="0"/>
                        <a:pt x="4379" y="0"/>
                        <a:pt x="4379" y="0"/>
                      </a:cubicBezTo>
                      <a:cubicBezTo>
                        <a:pt x="4464" y="0"/>
                        <a:pt x="4533" y="69"/>
                        <a:pt x="4533" y="154"/>
                      </a:cubicBezTo>
                      <a:cubicBezTo>
                        <a:pt x="4533" y="3000"/>
                        <a:pt x="4533" y="3000"/>
                        <a:pt x="4533" y="3000"/>
                      </a:cubicBezTo>
                      <a:cubicBezTo>
                        <a:pt x="4533" y="3085"/>
                        <a:pt x="4464" y="3154"/>
                        <a:pt x="4379" y="3154"/>
                      </a:cubicBezTo>
                      <a:close/>
                    </a:path>
                  </a:pathLst>
                </a:custGeom>
                <a:solidFill>
                  <a:srgbClr val="0101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385">
                  <a:extLst>
                    <a:ext uri="{FF2B5EF4-FFF2-40B4-BE49-F238E27FC236}">
                      <a16:creationId xmlns:a16="http://schemas.microsoft.com/office/drawing/2014/main" id="{98AB04E7-1644-4423-8B0E-742BCF5280DB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5305329" y="5089547"/>
                  <a:ext cx="5600597" cy="227014"/>
                </a:xfrm>
                <a:custGeom>
                  <a:avLst/>
                  <a:gdLst>
                    <a:gd name="T0" fmla="*/ 0 w 4533"/>
                    <a:gd name="T1" fmla="*/ 0 h 184"/>
                    <a:gd name="T2" fmla="*/ 0 w 4533"/>
                    <a:gd name="T3" fmla="*/ 30 h 184"/>
                    <a:gd name="T4" fmla="*/ 153 w 4533"/>
                    <a:gd name="T5" fmla="*/ 184 h 184"/>
                    <a:gd name="T6" fmla="*/ 4379 w 4533"/>
                    <a:gd name="T7" fmla="*/ 184 h 184"/>
                    <a:gd name="T8" fmla="*/ 4533 w 4533"/>
                    <a:gd name="T9" fmla="*/ 30 h 184"/>
                    <a:gd name="T10" fmla="*/ 4533 w 4533"/>
                    <a:gd name="T11" fmla="*/ 0 h 184"/>
                    <a:gd name="T12" fmla="*/ 0 w 4533"/>
                    <a:gd name="T13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33" h="184">
                      <a:moveTo>
                        <a:pt x="0" y="0"/>
                      </a:move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115"/>
                        <a:pt x="69" y="184"/>
                        <a:pt x="153" y="184"/>
                      </a:cubicBezTo>
                      <a:cubicBezTo>
                        <a:pt x="4379" y="184"/>
                        <a:pt x="4379" y="184"/>
                        <a:pt x="4379" y="184"/>
                      </a:cubicBezTo>
                      <a:cubicBezTo>
                        <a:pt x="4464" y="184"/>
                        <a:pt x="4533" y="115"/>
                        <a:pt x="4533" y="30"/>
                      </a:cubicBezTo>
                      <a:cubicBezTo>
                        <a:pt x="4533" y="0"/>
                        <a:pt x="4533" y="0"/>
                        <a:pt x="4533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22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"/>
                    <a:ea typeface="+mn-ea"/>
                    <a:cs typeface="+mn-cs"/>
                  </a:endParaRPr>
                </a:p>
              </p:txBody>
            </p:sp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2DE943A3-303A-470A-83AC-5240057009E5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1607" r="-1630" b="-250766"/>
                <a:stretch>
                  <a:fillRect/>
                </a:stretch>
              </p:blipFill>
              <p:spPr bwMode="auto">
                <a:xfrm>
                  <a:off x="4527471" y="5276873"/>
                  <a:ext cx="7137264" cy="361949"/>
                </a:xfrm>
                <a:custGeom>
                  <a:avLst/>
                  <a:gdLst>
                    <a:gd name="connsiteX0" fmla="*/ 111121 w 7137394"/>
                    <a:gd name="connsiteY0" fmla="*/ 16107 h 361948"/>
                    <a:gd name="connsiteX1" fmla="*/ 111121 w 7137394"/>
                    <a:gd name="connsiteY1" fmla="*/ 103188 h 361948"/>
                    <a:gd name="connsiteX2" fmla="*/ 732671 w 7137394"/>
                    <a:gd name="connsiteY2" fmla="*/ 103188 h 361948"/>
                    <a:gd name="connsiteX3" fmla="*/ 735009 w 7137394"/>
                    <a:gd name="connsiteY3" fmla="*/ 357186 h 361948"/>
                    <a:gd name="connsiteX4" fmla="*/ 0 w 7137394"/>
                    <a:gd name="connsiteY4" fmla="*/ 357186 h 361948"/>
                    <a:gd name="connsiteX5" fmla="*/ 7024684 w 7137394"/>
                    <a:gd name="connsiteY5" fmla="*/ 15992 h 361948"/>
                    <a:gd name="connsiteX6" fmla="*/ 7137394 w 7137394"/>
                    <a:gd name="connsiteY6" fmla="*/ 361948 h 361948"/>
                    <a:gd name="connsiteX7" fmla="*/ 6402385 w 7137394"/>
                    <a:gd name="connsiteY7" fmla="*/ 361948 h 361948"/>
                    <a:gd name="connsiteX8" fmla="*/ 6402385 w 7137394"/>
                    <a:gd name="connsiteY8" fmla="*/ 103188 h 361948"/>
                    <a:gd name="connsiteX9" fmla="*/ 7024684 w 7137394"/>
                    <a:gd name="connsiteY9" fmla="*/ 103188 h 361948"/>
                    <a:gd name="connsiteX10" fmla="*/ 111121 w 7137394"/>
                    <a:gd name="connsiteY10" fmla="*/ 0 h 361948"/>
                    <a:gd name="connsiteX11" fmla="*/ 7024684 w 7137394"/>
                    <a:gd name="connsiteY11" fmla="*/ 0 h 361948"/>
                    <a:gd name="connsiteX12" fmla="*/ 7024684 w 7137394"/>
                    <a:gd name="connsiteY12" fmla="*/ 15992 h 361948"/>
                    <a:gd name="connsiteX13" fmla="*/ 7023094 w 7137394"/>
                    <a:gd name="connsiteY13" fmla="*/ 11111 h 361948"/>
                    <a:gd name="connsiteX14" fmla="*/ 6402385 w 7137394"/>
                    <a:gd name="connsiteY14" fmla="*/ 93661 h 361948"/>
                    <a:gd name="connsiteX15" fmla="*/ 6402385 w 7137394"/>
                    <a:gd name="connsiteY15" fmla="*/ 103188 h 361948"/>
                    <a:gd name="connsiteX16" fmla="*/ 732671 w 7137394"/>
                    <a:gd name="connsiteY16" fmla="*/ 103188 h 361948"/>
                    <a:gd name="connsiteX17" fmla="*/ 732627 w 7137394"/>
                    <a:gd name="connsiteY17" fmla="*/ 98424 h 361948"/>
                    <a:gd name="connsiteX18" fmla="*/ 114300 w 7137394"/>
                    <a:gd name="connsiteY18" fmla="*/ 6349 h 361948"/>
                    <a:gd name="connsiteX19" fmla="*/ 111121 w 7137394"/>
                    <a:gd name="connsiteY19" fmla="*/ 16107 h 361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137394" h="361948">
                      <a:moveTo>
                        <a:pt x="111121" y="16107"/>
                      </a:moveTo>
                      <a:lnTo>
                        <a:pt x="111121" y="103188"/>
                      </a:lnTo>
                      <a:lnTo>
                        <a:pt x="732671" y="103188"/>
                      </a:lnTo>
                      <a:lnTo>
                        <a:pt x="735009" y="357186"/>
                      </a:lnTo>
                      <a:lnTo>
                        <a:pt x="0" y="357186"/>
                      </a:lnTo>
                      <a:close/>
                      <a:moveTo>
                        <a:pt x="7024684" y="15992"/>
                      </a:moveTo>
                      <a:lnTo>
                        <a:pt x="7137394" y="361948"/>
                      </a:lnTo>
                      <a:lnTo>
                        <a:pt x="6402385" y="361948"/>
                      </a:lnTo>
                      <a:lnTo>
                        <a:pt x="6402385" y="103188"/>
                      </a:lnTo>
                      <a:lnTo>
                        <a:pt x="7024684" y="103188"/>
                      </a:lnTo>
                      <a:close/>
                      <a:moveTo>
                        <a:pt x="111121" y="0"/>
                      </a:moveTo>
                      <a:lnTo>
                        <a:pt x="7024684" y="0"/>
                      </a:lnTo>
                      <a:lnTo>
                        <a:pt x="7024684" y="15992"/>
                      </a:lnTo>
                      <a:lnTo>
                        <a:pt x="7023094" y="11111"/>
                      </a:lnTo>
                      <a:cubicBezTo>
                        <a:pt x="6653208" y="88369"/>
                        <a:pt x="6607171" y="67203"/>
                        <a:pt x="6402385" y="93661"/>
                      </a:cubicBezTo>
                      <a:lnTo>
                        <a:pt x="6402385" y="103188"/>
                      </a:lnTo>
                      <a:lnTo>
                        <a:pt x="732671" y="103188"/>
                      </a:lnTo>
                      <a:lnTo>
                        <a:pt x="732627" y="98424"/>
                      </a:lnTo>
                      <a:cubicBezTo>
                        <a:pt x="527841" y="71966"/>
                        <a:pt x="484186" y="83607"/>
                        <a:pt x="114300" y="6349"/>
                      </a:cubicBezTo>
                      <a:lnTo>
                        <a:pt x="111121" y="16107"/>
                      </a:lnTo>
                      <a:close/>
                    </a:path>
                  </a:pathLst>
                </a:cu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9" name="Picture 387">
                  <a:extLst>
                    <a:ext uri="{FF2B5EF4-FFF2-40B4-BE49-F238E27FC236}">
                      <a16:creationId xmlns:a16="http://schemas.microsoft.com/office/drawing/2014/main" id="{84F46D67-B8A3-4FEE-BB70-8C6AF04A1499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38591" y="5238773"/>
                  <a:ext cx="6913437" cy="49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0" name="Oval 388">
                  <a:extLst>
                    <a:ext uri="{FF2B5EF4-FFF2-40B4-BE49-F238E27FC236}">
                      <a16:creationId xmlns:a16="http://schemas.microsoft.com/office/drawing/2014/main" id="{3AA69D07-3A37-4CF5-901E-89B566B97FB0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5284693" y="5338785"/>
                  <a:ext cx="57149" cy="11113"/>
                </a:xfrm>
                <a:prstGeom prst="ellipse">
                  <a:avLst/>
                </a:prstGeom>
                <a:solidFill>
                  <a:srgbClr val="635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Oval 389">
                  <a:extLst>
                    <a:ext uri="{FF2B5EF4-FFF2-40B4-BE49-F238E27FC236}">
                      <a16:creationId xmlns:a16="http://schemas.microsoft.com/office/drawing/2014/main" id="{278EA8FE-0A36-481C-A095-CA2DD5199D4F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5298979" y="5341960"/>
                  <a:ext cx="28575" cy="6350"/>
                </a:xfrm>
                <a:prstGeom prst="ellipse">
                  <a:avLst/>
                </a:prstGeom>
                <a:solidFill>
                  <a:srgbClr val="4636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Oval 390">
                  <a:extLst>
                    <a:ext uri="{FF2B5EF4-FFF2-40B4-BE49-F238E27FC236}">
                      <a16:creationId xmlns:a16="http://schemas.microsoft.com/office/drawing/2014/main" id="{8A7E69AD-3434-427F-9B8B-B95E67F542D5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7224582" y="5338785"/>
                  <a:ext cx="58737" cy="11113"/>
                </a:xfrm>
                <a:prstGeom prst="ellipse">
                  <a:avLst/>
                </a:prstGeom>
                <a:solidFill>
                  <a:srgbClr val="635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Oval 391">
                  <a:extLst>
                    <a:ext uri="{FF2B5EF4-FFF2-40B4-BE49-F238E27FC236}">
                      <a16:creationId xmlns:a16="http://schemas.microsoft.com/office/drawing/2014/main" id="{00DCF29C-C567-491B-A718-8854DABE5C49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7238869" y="5341960"/>
                  <a:ext cx="30162" cy="6350"/>
                </a:xfrm>
                <a:prstGeom prst="ellipse">
                  <a:avLst/>
                </a:prstGeom>
                <a:solidFill>
                  <a:srgbClr val="4636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Oval 392">
                  <a:extLst>
                    <a:ext uri="{FF2B5EF4-FFF2-40B4-BE49-F238E27FC236}">
                      <a16:creationId xmlns:a16="http://schemas.microsoft.com/office/drawing/2014/main" id="{2C902884-C912-4E58-9F18-8C579BD9C8A1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8920001" y="5338785"/>
                  <a:ext cx="60324" cy="11113"/>
                </a:xfrm>
                <a:prstGeom prst="ellipse">
                  <a:avLst/>
                </a:prstGeom>
                <a:solidFill>
                  <a:srgbClr val="635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Oval 393">
                  <a:extLst>
                    <a:ext uri="{FF2B5EF4-FFF2-40B4-BE49-F238E27FC236}">
                      <a16:creationId xmlns:a16="http://schemas.microsoft.com/office/drawing/2014/main" id="{AACE178F-2C60-4755-9ACC-DC48C3D49764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8935876" y="5341960"/>
                  <a:ext cx="28575" cy="6350"/>
                </a:xfrm>
                <a:prstGeom prst="ellipse">
                  <a:avLst/>
                </a:prstGeom>
                <a:solidFill>
                  <a:srgbClr val="4636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Oval 394">
                  <a:extLst>
                    <a:ext uri="{FF2B5EF4-FFF2-40B4-BE49-F238E27FC236}">
                      <a16:creationId xmlns:a16="http://schemas.microsoft.com/office/drawing/2014/main" id="{D956CF6B-710E-464A-8EA5-4DA54774284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10850366" y="5338785"/>
                  <a:ext cx="58737" cy="11113"/>
                </a:xfrm>
                <a:prstGeom prst="ellipse">
                  <a:avLst/>
                </a:prstGeom>
                <a:solidFill>
                  <a:srgbClr val="635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Oval 395">
                  <a:extLst>
                    <a:ext uri="{FF2B5EF4-FFF2-40B4-BE49-F238E27FC236}">
                      <a16:creationId xmlns:a16="http://schemas.microsoft.com/office/drawing/2014/main" id="{CBC19AA8-DB17-48D0-AD9C-B4C6E4810BF1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10864653" y="5341960"/>
                  <a:ext cx="28575" cy="6350"/>
                </a:xfrm>
                <a:prstGeom prst="ellipse">
                  <a:avLst/>
                </a:prstGeom>
                <a:solidFill>
                  <a:srgbClr val="4636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 396">
                  <a:extLst>
                    <a:ext uri="{FF2B5EF4-FFF2-40B4-BE49-F238E27FC236}">
                      <a16:creationId xmlns:a16="http://schemas.microsoft.com/office/drawing/2014/main" id="{D2976148-776F-43A1-8F70-6A66B133C81D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4716378" y="5299098"/>
                  <a:ext cx="6761040" cy="1588"/>
                </a:xfrm>
                <a:custGeom>
                  <a:avLst/>
                  <a:gdLst>
                    <a:gd name="T0" fmla="*/ 5467 w 5472"/>
                    <a:gd name="T1" fmla="*/ 1 h 1"/>
                    <a:gd name="T2" fmla="*/ 5472 w 5472"/>
                    <a:gd name="T3" fmla="*/ 0 h 1"/>
                    <a:gd name="T4" fmla="*/ 0 w 5472"/>
                    <a:gd name="T5" fmla="*/ 0 h 1"/>
                    <a:gd name="T6" fmla="*/ 5 w 5472"/>
                    <a:gd name="T7" fmla="*/ 1 h 1"/>
                    <a:gd name="T8" fmla="*/ 5467 w 5472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72" h="1">
                      <a:moveTo>
                        <a:pt x="5467" y="1"/>
                      </a:moveTo>
                      <a:cubicBezTo>
                        <a:pt x="5469" y="1"/>
                        <a:pt x="5471" y="0"/>
                        <a:pt x="547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3" y="1"/>
                        <a:pt x="5" y="1"/>
                      </a:cubicBezTo>
                      <a:lnTo>
                        <a:pt x="5467" y="1"/>
                      </a:lnTo>
                      <a:close/>
                    </a:path>
                  </a:pathLst>
                </a:custGeom>
                <a:solidFill>
                  <a:srgbClr val="9A877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"/>
                    <a:ea typeface="+mn-ea"/>
                    <a:cs typeface="+mn-cs"/>
                  </a:endParaRPr>
                </a:p>
              </p:txBody>
            </p:sp>
            <p:pic>
              <p:nvPicPr>
                <p:cNvPr id="39" name="Picture 397">
                  <a:extLst>
                    <a:ext uri="{FF2B5EF4-FFF2-40B4-BE49-F238E27FC236}">
                      <a16:creationId xmlns:a16="http://schemas.microsoft.com/office/drawing/2014/main" id="{E82BCACA-B8B7-4038-B6AA-7F5A849B4B38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0953" y="5240359"/>
                  <a:ext cx="1331888" cy="635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0" name="Oval 398">
                  <a:extLst>
                    <a:ext uri="{FF2B5EF4-FFF2-40B4-BE49-F238E27FC236}">
                      <a16:creationId xmlns:a16="http://schemas.microsoft.com/office/drawing/2014/main" id="{F80C7575-F37D-49B3-AA3A-6138334DF43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8085011" y="1544645"/>
                  <a:ext cx="44449" cy="44450"/>
                </a:xfrm>
                <a:prstGeom prst="ellipse">
                  <a:avLst/>
                </a:prstGeom>
                <a:solidFill>
                  <a:srgbClr val="1919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Oval 399">
                  <a:extLst>
                    <a:ext uri="{FF2B5EF4-FFF2-40B4-BE49-F238E27FC236}">
                      <a16:creationId xmlns:a16="http://schemas.microsoft.com/office/drawing/2014/main" id="{4A96EA36-981C-4332-83BA-488EEC0EEAF0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8096077" y="1555741"/>
                  <a:ext cx="22224" cy="22225"/>
                </a:xfrm>
                <a:prstGeom prst="ellipse">
                  <a:avLst/>
                </a:prstGeom>
                <a:solidFill>
                  <a:srgbClr val="0001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Oval 400">
                  <a:extLst>
                    <a:ext uri="{FF2B5EF4-FFF2-40B4-BE49-F238E27FC236}">
                      <a16:creationId xmlns:a16="http://schemas.microsoft.com/office/drawing/2014/main" id="{293CFB05-9F5F-4E23-AC7E-21FE25286806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8102496" y="1557318"/>
                  <a:ext cx="7938" cy="6350"/>
                </a:xfrm>
                <a:prstGeom prst="ellipse">
                  <a:avLst/>
                </a:prstGeom>
                <a:solidFill>
                  <a:srgbClr val="272A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Oval 401">
                  <a:extLst>
                    <a:ext uri="{FF2B5EF4-FFF2-40B4-BE49-F238E27FC236}">
                      <a16:creationId xmlns:a16="http://schemas.microsoft.com/office/drawing/2014/main" id="{1349BE7A-7A27-4DC4-9C7F-00E95B6401BF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8102601" y="1568451"/>
                  <a:ext cx="7938" cy="7938"/>
                </a:xfrm>
                <a:prstGeom prst="ellipse">
                  <a:avLst/>
                </a:prstGeom>
                <a:solidFill>
                  <a:srgbClr val="272A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" name="Rectangle 402">
                <a:extLst>
                  <a:ext uri="{FF2B5EF4-FFF2-40B4-BE49-F238E27FC236}">
                    <a16:creationId xmlns:a16="http://schemas.microsoft.com/office/drawing/2014/main" id="{22C40340-D76A-4838-B58E-EB0A8D09AA7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503863" y="1689102"/>
                <a:ext cx="5202239" cy="3248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</p:grpSp>
        <p:sp>
          <p:nvSpPr>
            <p:cNvPr id="20" name="Picture Placeholder 8">
              <a:extLst>
                <a:ext uri="{FF2B5EF4-FFF2-40B4-BE49-F238E27FC236}">
                  <a16:creationId xmlns:a16="http://schemas.microsoft.com/office/drawing/2014/main" id="{7A47E07E-30E0-41FA-AF44-C18BD38CD979}"/>
                </a:ext>
              </a:extLst>
            </p:cNvPr>
            <p:cNvSpPr txBox="1">
              <a:spLocks/>
            </p:cNvSpPr>
            <p:nvPr/>
          </p:nvSpPr>
          <p:spPr>
            <a:xfrm>
              <a:off x="-717526" y="1596033"/>
              <a:ext cx="5713584" cy="3564022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indent="0" algn="r" defTabSz="914400" rtl="0" eaLnBrk="1" latinLnBrk="0" hangingPunct="1">
                <a:buNone/>
                <a:defRPr sz="800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+mn-ea"/>
                <a:cs typeface="+mn-cs"/>
              </a:endParaRPr>
            </a:p>
          </p:txBody>
        </p:sp>
      </p:grpSp>
      <p:pic>
        <p:nvPicPr>
          <p:cNvPr id="6" name="Picture 5" descr="Graphical user interface, website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D85F6614-C091-47EE-9C89-5ABB9BF601D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8433" y="2029482"/>
            <a:ext cx="2572129" cy="1599419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0C512A86-0AA2-455F-B65A-00D6F52E3DE5}"/>
              </a:ext>
            </a:extLst>
          </p:cNvPr>
          <p:cNvGrpSpPr/>
          <p:nvPr/>
        </p:nvGrpSpPr>
        <p:grpSpPr>
          <a:xfrm>
            <a:off x="4319414" y="1878862"/>
            <a:ext cx="3540123" cy="2103132"/>
            <a:chOff x="4527554" y="1398588"/>
            <a:chExt cx="7137394" cy="424021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49F3932-E81C-4EE5-8F24-0FDA45673796}"/>
                </a:ext>
              </a:extLst>
            </p:cNvPr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52" name="AutoShape 380">
                <a:extLst>
                  <a:ext uri="{FF2B5EF4-FFF2-40B4-BE49-F238E27FC236}">
                    <a16:creationId xmlns:a16="http://schemas.microsoft.com/office/drawing/2014/main" id="{47DF5001-00E6-40FA-B3F5-002935C37439}"/>
                  </a:ext>
                </a:extLst>
              </p:cNvPr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sp>
            <p:nvSpPr>
              <p:cNvPr id="53" name="Freeform 382">
                <a:extLst>
                  <a:ext uri="{FF2B5EF4-FFF2-40B4-BE49-F238E27FC236}">
                    <a16:creationId xmlns:a16="http://schemas.microsoft.com/office/drawing/2014/main" id="{658EBCCE-F377-434B-9DAD-3313B14A93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sp>
            <p:nvSpPr>
              <p:cNvPr id="54" name="Freeform 383">
                <a:extLst>
                  <a:ext uri="{FF2B5EF4-FFF2-40B4-BE49-F238E27FC236}">
                    <a16:creationId xmlns:a16="http://schemas.microsoft.com/office/drawing/2014/main" id="{E01D6B55-38B0-47A0-8301-61446BF1C4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sp>
            <p:nvSpPr>
              <p:cNvPr id="55" name="Freeform 384">
                <a:extLst>
                  <a:ext uri="{FF2B5EF4-FFF2-40B4-BE49-F238E27FC236}">
                    <a16:creationId xmlns:a16="http://schemas.microsoft.com/office/drawing/2014/main" id="{7DD50769-B2F1-4D9B-AA88-68EE6C12D5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sp>
            <p:nvSpPr>
              <p:cNvPr id="56" name="Freeform 385">
                <a:extLst>
                  <a:ext uri="{FF2B5EF4-FFF2-40B4-BE49-F238E27FC236}">
                    <a16:creationId xmlns:a16="http://schemas.microsoft.com/office/drawing/2014/main" id="{F1D29EE5-B79B-4EC7-B57C-24F5637AD8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D4024929-72FF-4186-A162-A468B17610C1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" name="Picture 387">
                <a:extLst>
                  <a:ext uri="{FF2B5EF4-FFF2-40B4-BE49-F238E27FC236}">
                    <a16:creationId xmlns:a16="http://schemas.microsoft.com/office/drawing/2014/main" id="{514B194F-9CE4-4EB5-92FA-0FE8A991E56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" name="Oval 388">
                <a:extLst>
                  <a:ext uri="{FF2B5EF4-FFF2-40B4-BE49-F238E27FC236}">
                    <a16:creationId xmlns:a16="http://schemas.microsoft.com/office/drawing/2014/main" id="{4DEF60D5-5979-42B4-A789-2D7CC4C0661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sp>
            <p:nvSpPr>
              <p:cNvPr id="60" name="Oval 389">
                <a:extLst>
                  <a:ext uri="{FF2B5EF4-FFF2-40B4-BE49-F238E27FC236}">
                    <a16:creationId xmlns:a16="http://schemas.microsoft.com/office/drawing/2014/main" id="{30928F0D-4798-480C-9606-C478E6CA35D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sp>
            <p:nvSpPr>
              <p:cNvPr id="61" name="Oval 390">
                <a:extLst>
                  <a:ext uri="{FF2B5EF4-FFF2-40B4-BE49-F238E27FC236}">
                    <a16:creationId xmlns:a16="http://schemas.microsoft.com/office/drawing/2014/main" id="{CEDDB82B-1FF9-41BA-9E85-427CCCDDF85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sp>
            <p:nvSpPr>
              <p:cNvPr id="62" name="Oval 391">
                <a:extLst>
                  <a:ext uri="{FF2B5EF4-FFF2-40B4-BE49-F238E27FC236}">
                    <a16:creationId xmlns:a16="http://schemas.microsoft.com/office/drawing/2014/main" id="{0C00999A-57E0-444F-BF1D-C553006EAE8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sp>
            <p:nvSpPr>
              <p:cNvPr id="63" name="Oval 392">
                <a:extLst>
                  <a:ext uri="{FF2B5EF4-FFF2-40B4-BE49-F238E27FC236}">
                    <a16:creationId xmlns:a16="http://schemas.microsoft.com/office/drawing/2014/main" id="{F9BAC26A-E78C-4B3D-81F6-20D0EFD01C4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sp>
            <p:nvSpPr>
              <p:cNvPr id="64" name="Oval 393">
                <a:extLst>
                  <a:ext uri="{FF2B5EF4-FFF2-40B4-BE49-F238E27FC236}">
                    <a16:creationId xmlns:a16="http://schemas.microsoft.com/office/drawing/2014/main" id="{01C9C3AA-075D-45BA-8DF5-F6C060C9507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sp>
            <p:nvSpPr>
              <p:cNvPr id="65" name="Oval 394">
                <a:extLst>
                  <a:ext uri="{FF2B5EF4-FFF2-40B4-BE49-F238E27FC236}">
                    <a16:creationId xmlns:a16="http://schemas.microsoft.com/office/drawing/2014/main" id="{E37BABD0-52BA-401E-8327-D70DBA903F4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sp>
            <p:nvSpPr>
              <p:cNvPr id="66" name="Oval 395">
                <a:extLst>
                  <a:ext uri="{FF2B5EF4-FFF2-40B4-BE49-F238E27FC236}">
                    <a16:creationId xmlns:a16="http://schemas.microsoft.com/office/drawing/2014/main" id="{810DD818-C007-409A-9342-7C4EBD5131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sp>
            <p:nvSpPr>
              <p:cNvPr id="67" name="Freeform 396">
                <a:extLst>
                  <a:ext uri="{FF2B5EF4-FFF2-40B4-BE49-F238E27FC236}">
                    <a16:creationId xmlns:a16="http://schemas.microsoft.com/office/drawing/2014/main" id="{FDD1A626-3513-4A30-9F8C-B5BE249A5E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pic>
            <p:nvPicPr>
              <p:cNvPr id="68" name="Picture 397">
                <a:extLst>
                  <a:ext uri="{FF2B5EF4-FFF2-40B4-BE49-F238E27FC236}">
                    <a16:creationId xmlns:a16="http://schemas.microsoft.com/office/drawing/2014/main" id="{0EAADC93-F187-4EEC-943B-0D1C3F3BABF3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9" name="Oval 398">
                <a:extLst>
                  <a:ext uri="{FF2B5EF4-FFF2-40B4-BE49-F238E27FC236}">
                    <a16:creationId xmlns:a16="http://schemas.microsoft.com/office/drawing/2014/main" id="{D4824D3D-A1FE-4CFE-A16C-7DE54DEBBC4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sp>
            <p:nvSpPr>
              <p:cNvPr id="70" name="Oval 399">
                <a:extLst>
                  <a:ext uri="{FF2B5EF4-FFF2-40B4-BE49-F238E27FC236}">
                    <a16:creationId xmlns:a16="http://schemas.microsoft.com/office/drawing/2014/main" id="{9BE6573F-7A1D-4575-A11C-712B136E2A7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sp>
            <p:nvSpPr>
              <p:cNvPr id="71" name="Oval 400">
                <a:extLst>
                  <a:ext uri="{FF2B5EF4-FFF2-40B4-BE49-F238E27FC236}">
                    <a16:creationId xmlns:a16="http://schemas.microsoft.com/office/drawing/2014/main" id="{4E7C2C4B-FB05-4C63-8091-687D9C53107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sp>
            <p:nvSpPr>
              <p:cNvPr id="72" name="Oval 401">
                <a:extLst>
                  <a:ext uri="{FF2B5EF4-FFF2-40B4-BE49-F238E27FC236}">
                    <a16:creationId xmlns:a16="http://schemas.microsoft.com/office/drawing/2014/main" id="{F49CB2F8-3EA7-41C2-B684-DCED1FBDC26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</p:grpSp>
        <p:sp>
          <p:nvSpPr>
            <p:cNvPr id="51" name="Rectangle 402">
              <a:extLst>
                <a:ext uri="{FF2B5EF4-FFF2-40B4-BE49-F238E27FC236}">
                  <a16:creationId xmlns:a16="http://schemas.microsoft.com/office/drawing/2014/main" id="{A58ACF16-F392-4E0D-8073-CC834D316A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503863" y="1689102"/>
              <a:ext cx="5202239" cy="3248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"/>
                <a:ea typeface="+mn-ea"/>
                <a:cs typeface="+mn-cs"/>
              </a:endParaRPr>
            </a:p>
          </p:txBody>
        </p:sp>
      </p:grpSp>
      <p:sp>
        <p:nvSpPr>
          <p:cNvPr id="49" name="Picture Placeholder 8">
            <a:extLst>
              <a:ext uri="{FF2B5EF4-FFF2-40B4-BE49-F238E27FC236}">
                <a16:creationId xmlns:a16="http://schemas.microsoft.com/office/drawing/2014/main" id="{AB7A711C-59A6-41AE-9472-7A0298C14199}"/>
              </a:ext>
            </a:extLst>
          </p:cNvPr>
          <p:cNvSpPr txBox="1">
            <a:spLocks/>
          </p:cNvSpPr>
          <p:nvPr/>
        </p:nvSpPr>
        <p:spPr>
          <a:xfrm>
            <a:off x="4801297" y="2022956"/>
            <a:ext cx="2582655" cy="1611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r" defTabSz="914400" rtl="0" eaLnBrk="1" latinLnBrk="0" hangingPunct="1">
              <a:buNone/>
              <a:defRPr sz="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pic>
        <p:nvPicPr>
          <p:cNvPr id="8" name="Picture 7" descr="Graphical user interface, calendar&#10;&#10;Description automatically generated">
            <a:extLst>
              <a:ext uri="{FF2B5EF4-FFF2-40B4-BE49-F238E27FC236}">
                <a16:creationId xmlns:a16="http://schemas.microsoft.com/office/drawing/2014/main" id="{1A22FFD2-F94C-41D5-A1F4-00A38FF84CD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571" t="7001" r="18139" b="15392"/>
          <a:stretch/>
        </p:blipFill>
        <p:spPr>
          <a:xfrm>
            <a:off x="4929593" y="2033112"/>
            <a:ext cx="2314962" cy="1591541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37367631-4ECF-49D8-B9BB-7B0552B672E2}"/>
              </a:ext>
            </a:extLst>
          </p:cNvPr>
          <p:cNvGrpSpPr/>
          <p:nvPr/>
        </p:nvGrpSpPr>
        <p:grpSpPr>
          <a:xfrm>
            <a:off x="7812751" y="1879085"/>
            <a:ext cx="3541049" cy="2102684"/>
            <a:chOff x="4527554" y="1398588"/>
            <a:chExt cx="7137394" cy="4240211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C644F7D-28C3-49B8-BB74-1EA0A3AFC8D5}"/>
                </a:ext>
              </a:extLst>
            </p:cNvPr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78" name="AutoShape 380">
                <a:extLst>
                  <a:ext uri="{FF2B5EF4-FFF2-40B4-BE49-F238E27FC236}">
                    <a16:creationId xmlns:a16="http://schemas.microsoft.com/office/drawing/2014/main" id="{B39FBC4E-589E-43D5-8B88-483F816E0D32}"/>
                  </a:ext>
                </a:extLst>
              </p:cNvPr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sp>
            <p:nvSpPr>
              <p:cNvPr id="79" name="Freeform 382">
                <a:extLst>
                  <a:ext uri="{FF2B5EF4-FFF2-40B4-BE49-F238E27FC236}">
                    <a16:creationId xmlns:a16="http://schemas.microsoft.com/office/drawing/2014/main" id="{74B5CA0E-3394-485D-98F5-4E74019957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sp>
            <p:nvSpPr>
              <p:cNvPr id="80" name="Freeform 383">
                <a:extLst>
                  <a:ext uri="{FF2B5EF4-FFF2-40B4-BE49-F238E27FC236}">
                    <a16:creationId xmlns:a16="http://schemas.microsoft.com/office/drawing/2014/main" id="{2BE1BCF4-030D-463B-938F-D899DA0F131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sp>
            <p:nvSpPr>
              <p:cNvPr id="81" name="Freeform 384">
                <a:extLst>
                  <a:ext uri="{FF2B5EF4-FFF2-40B4-BE49-F238E27FC236}">
                    <a16:creationId xmlns:a16="http://schemas.microsoft.com/office/drawing/2014/main" id="{D9F95830-EE40-4D0E-8918-E4BDEFB10F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sp>
            <p:nvSpPr>
              <p:cNvPr id="82" name="Freeform 385">
                <a:extLst>
                  <a:ext uri="{FF2B5EF4-FFF2-40B4-BE49-F238E27FC236}">
                    <a16:creationId xmlns:a16="http://schemas.microsoft.com/office/drawing/2014/main" id="{A19136CA-4F7A-409F-99CC-BD097DF88F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05604600-A27E-4AAB-81DC-8FC6AFB7ABB7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4" name="Picture 387">
                <a:extLst>
                  <a:ext uri="{FF2B5EF4-FFF2-40B4-BE49-F238E27FC236}">
                    <a16:creationId xmlns:a16="http://schemas.microsoft.com/office/drawing/2014/main" id="{C49528D7-2933-4848-97D4-F5EA4C7FC0A7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5" name="Oval 388">
                <a:extLst>
                  <a:ext uri="{FF2B5EF4-FFF2-40B4-BE49-F238E27FC236}">
                    <a16:creationId xmlns:a16="http://schemas.microsoft.com/office/drawing/2014/main" id="{DACFF994-73BC-414A-9C77-EDCB88E77EA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sp>
            <p:nvSpPr>
              <p:cNvPr id="86" name="Oval 389">
                <a:extLst>
                  <a:ext uri="{FF2B5EF4-FFF2-40B4-BE49-F238E27FC236}">
                    <a16:creationId xmlns:a16="http://schemas.microsoft.com/office/drawing/2014/main" id="{9FC28552-CA64-405F-92AB-71E75EA2A09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sp>
            <p:nvSpPr>
              <p:cNvPr id="87" name="Oval 390">
                <a:extLst>
                  <a:ext uri="{FF2B5EF4-FFF2-40B4-BE49-F238E27FC236}">
                    <a16:creationId xmlns:a16="http://schemas.microsoft.com/office/drawing/2014/main" id="{9EE54A99-F015-4807-B9FC-C34738B0481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sp>
            <p:nvSpPr>
              <p:cNvPr id="88" name="Oval 391">
                <a:extLst>
                  <a:ext uri="{FF2B5EF4-FFF2-40B4-BE49-F238E27FC236}">
                    <a16:creationId xmlns:a16="http://schemas.microsoft.com/office/drawing/2014/main" id="{8928E051-F34C-4447-854B-5092B0E15B9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sp>
            <p:nvSpPr>
              <p:cNvPr id="89" name="Oval 392">
                <a:extLst>
                  <a:ext uri="{FF2B5EF4-FFF2-40B4-BE49-F238E27FC236}">
                    <a16:creationId xmlns:a16="http://schemas.microsoft.com/office/drawing/2014/main" id="{DF402964-8CE4-4FA9-B83A-D2C0619A985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sp>
            <p:nvSpPr>
              <p:cNvPr id="90" name="Oval 393">
                <a:extLst>
                  <a:ext uri="{FF2B5EF4-FFF2-40B4-BE49-F238E27FC236}">
                    <a16:creationId xmlns:a16="http://schemas.microsoft.com/office/drawing/2014/main" id="{6BBF6E84-67BA-4D29-83AE-51DFC5F80FB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sp>
            <p:nvSpPr>
              <p:cNvPr id="91" name="Oval 394">
                <a:extLst>
                  <a:ext uri="{FF2B5EF4-FFF2-40B4-BE49-F238E27FC236}">
                    <a16:creationId xmlns:a16="http://schemas.microsoft.com/office/drawing/2014/main" id="{308831A7-B6B0-4D41-948F-E4A3E452A81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sp>
            <p:nvSpPr>
              <p:cNvPr id="92" name="Oval 395">
                <a:extLst>
                  <a:ext uri="{FF2B5EF4-FFF2-40B4-BE49-F238E27FC236}">
                    <a16:creationId xmlns:a16="http://schemas.microsoft.com/office/drawing/2014/main" id="{FB49FDA9-0BC3-46AB-B556-5E197B57883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sp>
            <p:nvSpPr>
              <p:cNvPr id="93" name="Freeform 396">
                <a:extLst>
                  <a:ext uri="{FF2B5EF4-FFF2-40B4-BE49-F238E27FC236}">
                    <a16:creationId xmlns:a16="http://schemas.microsoft.com/office/drawing/2014/main" id="{7ECB02EF-5B7E-415D-AFAF-4307A8D674E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pic>
            <p:nvPicPr>
              <p:cNvPr id="94" name="Picture 397">
                <a:extLst>
                  <a:ext uri="{FF2B5EF4-FFF2-40B4-BE49-F238E27FC236}">
                    <a16:creationId xmlns:a16="http://schemas.microsoft.com/office/drawing/2014/main" id="{510C9D69-A9C5-4151-B54B-73BF5AC16155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Oval 398">
                <a:extLst>
                  <a:ext uri="{FF2B5EF4-FFF2-40B4-BE49-F238E27FC236}">
                    <a16:creationId xmlns:a16="http://schemas.microsoft.com/office/drawing/2014/main" id="{2C480CA5-CD6A-49B2-B471-4DEC37F528B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sp>
            <p:nvSpPr>
              <p:cNvPr id="96" name="Oval 399">
                <a:extLst>
                  <a:ext uri="{FF2B5EF4-FFF2-40B4-BE49-F238E27FC236}">
                    <a16:creationId xmlns:a16="http://schemas.microsoft.com/office/drawing/2014/main" id="{6B0E4768-555E-4411-83B5-C3D2B06D78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sp>
            <p:nvSpPr>
              <p:cNvPr id="97" name="Oval 400">
                <a:extLst>
                  <a:ext uri="{FF2B5EF4-FFF2-40B4-BE49-F238E27FC236}">
                    <a16:creationId xmlns:a16="http://schemas.microsoft.com/office/drawing/2014/main" id="{7A9B42FF-8953-4082-8DC8-538D9CD8617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sp>
            <p:nvSpPr>
              <p:cNvPr id="98" name="Oval 401">
                <a:extLst>
                  <a:ext uri="{FF2B5EF4-FFF2-40B4-BE49-F238E27FC236}">
                    <a16:creationId xmlns:a16="http://schemas.microsoft.com/office/drawing/2014/main" id="{51640488-DAAF-4C3E-8B6B-23022160DCF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</p:grpSp>
        <p:sp>
          <p:nvSpPr>
            <p:cNvPr id="77" name="Rectangle 402">
              <a:extLst>
                <a:ext uri="{FF2B5EF4-FFF2-40B4-BE49-F238E27FC236}">
                  <a16:creationId xmlns:a16="http://schemas.microsoft.com/office/drawing/2014/main" id="{466B5692-C905-4603-BAAE-C7833ACD516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503863" y="1689102"/>
              <a:ext cx="5202239" cy="3248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"/>
                <a:ea typeface="+mn-ea"/>
                <a:cs typeface="+mn-cs"/>
              </a:endParaRPr>
            </a:p>
          </p:txBody>
        </p:sp>
      </p:grpSp>
      <p:sp>
        <p:nvSpPr>
          <p:cNvPr id="75" name="Picture Placeholder 8">
            <a:extLst>
              <a:ext uri="{FF2B5EF4-FFF2-40B4-BE49-F238E27FC236}">
                <a16:creationId xmlns:a16="http://schemas.microsoft.com/office/drawing/2014/main" id="{535C23EA-319D-4B7C-AECB-522EA4624F81}"/>
              </a:ext>
            </a:extLst>
          </p:cNvPr>
          <p:cNvSpPr txBox="1">
            <a:spLocks/>
          </p:cNvSpPr>
          <p:nvPr/>
        </p:nvSpPr>
        <p:spPr>
          <a:xfrm>
            <a:off x="8294760" y="2023148"/>
            <a:ext cx="2583330" cy="16106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r" defTabSz="914400" rtl="0" eaLnBrk="1" latinLnBrk="0" hangingPunct="1">
              <a:buNone/>
              <a:defRPr sz="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pic>
        <p:nvPicPr>
          <p:cNvPr id="10" name="Picture 9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6E9CFC4-69C4-4C32-AFDD-C4F5025FBA0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86" r="10710" b="3219"/>
          <a:stretch/>
        </p:blipFill>
        <p:spPr>
          <a:xfrm>
            <a:off x="8461059" y="2036299"/>
            <a:ext cx="2242185" cy="1571443"/>
          </a:xfrm>
          <a:prstGeom prst="rect">
            <a:avLst/>
          </a:prstGeom>
        </p:spPr>
      </p:pic>
      <p:sp>
        <p:nvSpPr>
          <p:cNvPr id="106" name="Rectangle 102">
            <a:extLst>
              <a:ext uri="{FF2B5EF4-FFF2-40B4-BE49-F238E27FC236}">
                <a16:creationId xmlns:a16="http://schemas.microsoft.com/office/drawing/2014/main" id="{C20820A5-67A9-40CD-ABCE-35F09C1AD5CE}"/>
              </a:ext>
            </a:extLst>
          </p:cNvPr>
          <p:cNvSpPr/>
          <p:nvPr/>
        </p:nvSpPr>
        <p:spPr>
          <a:xfrm>
            <a:off x="1217372" y="4291333"/>
            <a:ext cx="2775409" cy="1350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Individueller Gutscheincode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Gutscheingültigkeitsprüfung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Gutscheinentwertung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005D97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Kein lästiges Gutscheine sammeln am  Front-Office oder Back-Office nötig.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005D97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D991C59-8EF9-41BF-8C50-6D85E751083A}"/>
              </a:ext>
            </a:extLst>
          </p:cNvPr>
          <p:cNvSpPr txBox="1"/>
          <p:nvPr/>
        </p:nvSpPr>
        <p:spPr>
          <a:xfrm>
            <a:off x="-3376" y="6420703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rgbClr val="005D97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</a:rPr>
              <a:t>Einzelne Details können je Partner leicht variieren. Dieses Beispiel zeigt die Buchungsplattform </a:t>
            </a:r>
            <a:r>
              <a:rPr lang="de-DE" sz="1050">
                <a:latin typeface="Avenir"/>
              </a:rPr>
              <a:t>über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</a:rPr>
              <a:t> Tripz.de. </a:t>
            </a:r>
          </a:p>
        </p:txBody>
      </p:sp>
      <p:sp>
        <p:nvSpPr>
          <p:cNvPr id="4" name="Rectangle 100">
            <a:extLst>
              <a:ext uri="{FF2B5EF4-FFF2-40B4-BE49-F238E27FC236}">
                <a16:creationId xmlns:a16="http://schemas.microsoft.com/office/drawing/2014/main" id="{71D7146B-6317-86E9-3CF9-78C9042165E4}"/>
              </a:ext>
            </a:extLst>
          </p:cNvPr>
          <p:cNvSpPr/>
          <p:nvPr/>
        </p:nvSpPr>
        <p:spPr>
          <a:xfrm>
            <a:off x="4374530" y="4291333"/>
            <a:ext cx="3392097" cy="1392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0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</a:rPr>
              <a:t>Verfügbarkeit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</a:rPr>
              <a:t> wird vom </a:t>
            </a:r>
            <a:r>
              <a:rPr kumimoji="0" lang="de-DE" sz="100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</a:rPr>
              <a:t>ChannelManager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</a:rPr>
              <a:t> übermittelt und</a:t>
            </a:r>
            <a:r>
              <a:rPr kumimoji="0" lang="de-DE" sz="1000" b="0" i="0" u="none" strike="noStrike" kern="1200" cap="none" spc="0" normalizeH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</a:rPr>
              <a:t> 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</a:rPr>
              <a:t>tagesaktuell </a:t>
            </a:r>
            <a:r>
              <a:rPr kumimoji="0" lang="de-DE" sz="10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</a:rPr>
              <a:t>vom Hotel gesteuert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</a:rPr>
              <a:t>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000">
                <a:solidFill>
                  <a:srgbClr val="005D97"/>
                </a:solidFill>
              </a:rPr>
              <a:t>Buchung wird samt Kontaktdaten des Gastes ans Hotel übermittelt.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de-DE" sz="1000">
                <a:solidFill>
                  <a:srgbClr val="005D97"/>
                </a:solidFill>
              </a:rPr>
              <a:t>Bei              direkt per </a:t>
            </a:r>
            <a:r>
              <a:rPr lang="de-DE" sz="1000" err="1">
                <a:solidFill>
                  <a:srgbClr val="005D97"/>
                </a:solidFill>
              </a:rPr>
              <a:t>Two</a:t>
            </a:r>
            <a:r>
              <a:rPr lang="de-DE" sz="1000">
                <a:solidFill>
                  <a:srgbClr val="005D97"/>
                </a:solidFill>
              </a:rPr>
              <a:t>-Way-Schnittstelle ins PMS 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de-DE" sz="1000">
                <a:solidFill>
                  <a:srgbClr val="005D97"/>
                </a:solidFill>
              </a:rPr>
              <a:t>Bei            per E-Mail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005D97"/>
              </a:solidFill>
              <a:effectLst/>
              <a:uLnTx/>
              <a:uFillTx/>
              <a:latin typeface="Avenir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27CBF-86F8-1E80-C550-D5F6B9C1D06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6393" y="5497511"/>
            <a:ext cx="360000" cy="120165"/>
          </a:xfrm>
          <a:prstGeom prst="rect">
            <a:avLst/>
          </a:prstGeom>
        </p:spPr>
      </p:pic>
      <p:pic>
        <p:nvPicPr>
          <p:cNvPr id="12" name="Picture 4" descr="10€ Animod Gutschein + 50€ Rabatt | Oktober">
            <a:extLst>
              <a:ext uri="{FF2B5EF4-FFF2-40B4-BE49-F238E27FC236}">
                <a16:creationId xmlns:a16="http://schemas.microsoft.com/office/drawing/2014/main" id="{F86C696F-2034-BBC7-1D33-2CED04162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466" y="5092750"/>
            <a:ext cx="450003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01">
            <a:extLst>
              <a:ext uri="{FF2B5EF4-FFF2-40B4-BE49-F238E27FC236}">
                <a16:creationId xmlns:a16="http://schemas.microsoft.com/office/drawing/2014/main" id="{21859A52-F53A-2874-9DC9-07AA5DD492C8}"/>
              </a:ext>
            </a:extLst>
          </p:cNvPr>
          <p:cNvSpPr/>
          <p:nvPr/>
        </p:nvSpPr>
        <p:spPr>
          <a:xfrm>
            <a:off x="8186859" y="4291332"/>
            <a:ext cx="2784169" cy="15064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  <a:defRPr/>
            </a:pPr>
            <a:r>
              <a:rPr lang="de-DE" sz="1000">
                <a:solidFill>
                  <a:srgbClr val="005D97"/>
                </a:solidFill>
              </a:rPr>
              <a:t>Mit            direkt </a:t>
            </a:r>
            <a:r>
              <a:rPr lang="de-DE" sz="1000" err="1">
                <a:solidFill>
                  <a:srgbClr val="005D97"/>
                </a:solidFill>
              </a:rPr>
              <a:t>Upsell´s</a:t>
            </a:r>
            <a:r>
              <a:rPr lang="de-DE" sz="1000">
                <a:solidFill>
                  <a:srgbClr val="005D97"/>
                </a:solidFill>
              </a:rPr>
              <a:t> </a:t>
            </a:r>
            <a:r>
              <a:rPr lang="de-DE" sz="1000" err="1">
                <a:solidFill>
                  <a:srgbClr val="005D97"/>
                </a:solidFill>
              </a:rPr>
              <a:t>plazieren</a:t>
            </a:r>
            <a:r>
              <a:rPr lang="de-DE" sz="1000">
                <a:solidFill>
                  <a:srgbClr val="005D97"/>
                </a:solidFill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000" b="1">
                <a:solidFill>
                  <a:srgbClr val="005D97"/>
                </a:solidFill>
              </a:rPr>
              <a:t>Zusätzliche Übernachtungen </a:t>
            </a:r>
            <a:r>
              <a:rPr lang="de-DE" sz="1000">
                <a:solidFill>
                  <a:srgbClr val="005D97"/>
                </a:solidFill>
              </a:rPr>
              <a:t>können zur öffentlich verfügbaren Rate hinzugebucht werden.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</a:rPr>
              <a:t>Direkter Verkauf von Zusatzleistungen und </a:t>
            </a:r>
            <a:r>
              <a:rPr kumimoji="0" lang="de-DE" sz="1000" b="1" i="0" u="none" strike="noStrike" kern="1200" cap="none" spc="0" normalizeH="0" baseline="0" noProof="0" err="1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</a:rPr>
              <a:t>Upsell´s</a:t>
            </a:r>
            <a:endParaRPr kumimoji="0" lang="de-DE" sz="1000" b="1" i="0" u="none" strike="noStrike" kern="1200" cap="none" spc="0" normalizeH="0" baseline="0" noProof="0">
              <a:ln>
                <a:noFill/>
              </a:ln>
              <a:solidFill>
                <a:srgbClr val="005D97"/>
              </a:solidFill>
              <a:effectLst/>
              <a:uLnTx/>
              <a:uFillTx/>
              <a:latin typeface="Avenir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0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</a:rPr>
              <a:t>Kommissionsfrei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</a:rPr>
              <a:t> - 100% zu Gunsten des Hotels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005D97"/>
              </a:solidFill>
              <a:effectLst/>
              <a:uLnTx/>
              <a:uFillTx/>
              <a:latin typeface="Avenir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5959E69-E89E-7823-3AAB-2966EFEC2C1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3786" y="4352478"/>
            <a:ext cx="360000" cy="12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1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75" grpId="0"/>
      <p:bldP spid="106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D354A-E152-A626-1C39-117008D8E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C8A783-63EB-F69A-E809-F95AE7074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68328"/>
            <a:ext cx="11006667" cy="531602"/>
          </a:xfrm>
        </p:spPr>
        <p:txBody>
          <a:bodyPr/>
          <a:lstStyle/>
          <a:p>
            <a:r>
              <a:rPr lang="de-DE" sz="3200"/>
              <a:t>Praxisbeispiel: 4* Plus Wellness-Hotel in Schleswig-Holstein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B99413-5DFC-CB7A-00B8-86E22E32D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C39740-B4C3-4523-B80C-AF9AD8C2C164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" panose="020B0503020203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30.06.2025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" panose="020B0503020203020204" pitchFamily="34" charset="0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BF75DD-EDBA-79F5-A565-D47A4DD7E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08919-0E1E-492D-B513-C6C30DAC8A6F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" panose="020B0503020203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" panose="020B0503020203020204" pitchFamily="34" charset="0"/>
              <a:ea typeface="+mn-ea"/>
              <a:cs typeface="+mn-cs"/>
            </a:endParaRPr>
          </a:p>
        </p:txBody>
      </p:sp>
      <p:sp>
        <p:nvSpPr>
          <p:cNvPr id="10" name="Rectangle 49">
            <a:extLst>
              <a:ext uri="{FF2B5EF4-FFF2-40B4-BE49-F238E27FC236}">
                <a16:creationId xmlns:a16="http://schemas.microsoft.com/office/drawing/2014/main" id="{0E8153C6-B3FB-BD57-1C46-CA94060A64E5}"/>
              </a:ext>
            </a:extLst>
          </p:cNvPr>
          <p:cNvSpPr/>
          <p:nvPr/>
        </p:nvSpPr>
        <p:spPr>
          <a:xfrm>
            <a:off x="3295282" y="1450187"/>
            <a:ext cx="5773716" cy="3796748"/>
          </a:xfrm>
          <a:prstGeom prst="rect">
            <a:avLst/>
          </a:prstGeom>
          <a:solidFill>
            <a:schemeClr val="bg1"/>
          </a:solidFill>
          <a:ln w="19050">
            <a:solidFill>
              <a:srgbClr val="5E99BD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11" name="TextBox 79">
            <a:extLst>
              <a:ext uri="{FF2B5EF4-FFF2-40B4-BE49-F238E27FC236}">
                <a16:creationId xmlns:a16="http://schemas.microsoft.com/office/drawing/2014/main" id="{5FD8D222-742E-25B7-6E1D-0C2DCEB1D8FF}"/>
              </a:ext>
            </a:extLst>
          </p:cNvPr>
          <p:cNvSpPr txBox="1"/>
          <p:nvPr/>
        </p:nvSpPr>
        <p:spPr>
          <a:xfrm>
            <a:off x="3411373" y="1568757"/>
            <a:ext cx="5544980" cy="729569"/>
          </a:xfrm>
          <a:prstGeom prst="rect">
            <a:avLst/>
          </a:prstGeom>
          <a:solidFill>
            <a:srgbClr val="005D97"/>
          </a:solidFill>
          <a:ln>
            <a:noFill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lvl="0" algn="ctr">
              <a:defRPr b="1">
                <a:solidFill>
                  <a:srgbClr val="005D97"/>
                </a:solidFill>
                <a:latin typeface="Avenir" panose="020B0503020203020204" pitchFamily="34" charset="0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" panose="020B0503020203020204" pitchFamily="34" charset="0"/>
              <a:ea typeface="+mn-ea"/>
              <a:cs typeface="+mn-cs"/>
            </a:endParaRPr>
          </a:p>
          <a:p>
            <a:pPr lvl="0">
              <a:defRPr/>
            </a:pPr>
            <a:r>
              <a:rPr lang="de-DE" sz="1600" u="sng">
                <a:solidFill>
                  <a:schemeClr val="bg1"/>
                </a:solidFill>
              </a:rPr>
              <a:t>Kostenübernahme</a:t>
            </a:r>
          </a:p>
          <a:p>
            <a:pPr marL="285750" lvl="0" indent="-285750">
              <a:buFontTx/>
              <a:buChar char="-"/>
              <a:defRPr/>
            </a:pPr>
            <a:endParaRPr lang="de-DE" sz="600" u="sng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de-DE" sz="1400">
                <a:solidFill>
                  <a:schemeClr val="bg1"/>
                </a:solidFill>
              </a:rPr>
              <a:t>Digitalen Gästemappen </a:t>
            </a:r>
            <a:r>
              <a:rPr kumimoji="0" lang="de-DE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brutto 48.500,00 €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B047ABD-F452-9073-BF9C-DE1CD941D788}"/>
              </a:ext>
            </a:extLst>
          </p:cNvPr>
          <p:cNvSpPr txBox="1"/>
          <p:nvPr/>
        </p:nvSpPr>
        <p:spPr>
          <a:xfrm>
            <a:off x="3411373" y="2428208"/>
            <a:ext cx="5544980" cy="12311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de-DE" sz="1200">
                <a:solidFill>
                  <a:srgbClr val="005D97"/>
                </a:solidFill>
                <a:latin typeface="Avenir" panose="020B0503020203020204" pitchFamily="34" charset="0"/>
              </a:rPr>
              <a:t>Sofort übernommene Zahlung von bebo convert</a:t>
            </a:r>
            <a:r>
              <a:rPr kumimoji="0" lang="de-DE" sz="120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 panose="020B0503020203020204" pitchFamily="34" charset="0"/>
              </a:rPr>
              <a:t>: </a:t>
            </a:r>
          </a:p>
          <a:p>
            <a:pPr marL="171450" lvl="0"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de-DE" sz="120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 panose="020B0503020203020204" pitchFamily="34" charset="0"/>
              </a:rPr>
              <a:t>Lieferantenrechnung </a:t>
            </a:r>
            <a:r>
              <a:rPr lang="de-DE" sz="1200">
                <a:solidFill>
                  <a:srgbClr val="005D97"/>
                </a:solidFill>
                <a:latin typeface="Avenir" panose="020B0503020203020204" pitchFamily="34" charset="0"/>
              </a:rPr>
              <a:t>brutto 48.500,00 €                	=</a:t>
            </a:r>
            <a:r>
              <a:rPr kumimoji="0" lang="de-DE" sz="120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 panose="020B0503020203020204" pitchFamily="34" charset="0"/>
              </a:rPr>
              <a:t> </a:t>
            </a:r>
            <a:r>
              <a:rPr lang="de-DE" sz="1200">
                <a:solidFill>
                  <a:srgbClr val="005D97"/>
                </a:solidFill>
                <a:latin typeface="Avenir" panose="020B0503020203020204" pitchFamily="34" charset="0"/>
              </a:rPr>
              <a:t>40.756,30 € </a:t>
            </a:r>
            <a:r>
              <a:rPr kumimoji="0" lang="de-DE" sz="120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 panose="020B0503020203020204" pitchFamily="34" charset="0"/>
              </a:rPr>
              <a:t>netto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de-DE" sz="60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" panose="020B0503020203020204" pitchFamily="34" charset="0"/>
            </a:endParaRPr>
          </a:p>
          <a:p>
            <a:pPr algn="ctr">
              <a:spcAft>
                <a:spcPts val="600"/>
              </a:spcAft>
              <a:defRPr/>
            </a:pPr>
            <a:r>
              <a:rPr lang="de-DE" sz="1200">
                <a:solidFill>
                  <a:srgbClr val="005D97"/>
                </a:solidFill>
                <a:latin typeface="Avenir" panose="020B0503020203020204" pitchFamily="34" charset="0"/>
              </a:rPr>
              <a:t>Entstandene Kosten* fürs Hotel</a:t>
            </a:r>
            <a:r>
              <a:rPr kumimoji="0" lang="de-DE" sz="120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 panose="020B0503020203020204" pitchFamily="34" charset="0"/>
              </a:rPr>
              <a:t>: </a:t>
            </a:r>
          </a:p>
          <a:p>
            <a:pPr marL="171450" lvl="0"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200">
                <a:solidFill>
                  <a:srgbClr val="36B197"/>
                </a:solidFill>
                <a:latin typeface="Avenir" panose="020B0503020203020204" pitchFamily="34" charset="0"/>
              </a:rPr>
              <a:t>K</a:t>
            </a:r>
            <a:r>
              <a:rPr kumimoji="0" lang="de-DE" sz="1200" i="0" u="none" strike="noStrike" kern="1200" cap="none" spc="0" normalizeH="0" baseline="0" noProof="0">
                <a:ln>
                  <a:noFill/>
                </a:ln>
                <a:solidFill>
                  <a:srgbClr val="36B197"/>
                </a:solidFill>
                <a:effectLst/>
                <a:uLnTx/>
                <a:uFillTx/>
                <a:latin typeface="Avenir" panose="020B0503020203020204" pitchFamily="34" charset="0"/>
              </a:rPr>
              <a:t>osten verteilt über die Vertragslaufzeit</a:t>
            </a:r>
            <a:r>
              <a:rPr lang="de-DE" sz="1200">
                <a:solidFill>
                  <a:srgbClr val="36B197"/>
                </a:solidFill>
                <a:latin typeface="Avenir" panose="020B0503020203020204" pitchFamily="34" charset="0"/>
              </a:rPr>
              <a:t>    	= 23.638,67 € netto</a:t>
            </a:r>
            <a:endParaRPr kumimoji="0" lang="de-DE" sz="600" i="0" u="none" strike="noStrike" kern="1200" cap="none" spc="0" normalizeH="0" baseline="0" noProof="0">
              <a:ln>
                <a:noFill/>
              </a:ln>
              <a:solidFill>
                <a:srgbClr val="36B197"/>
              </a:solidFill>
              <a:effectLst/>
              <a:uLnTx/>
              <a:uFillTx/>
              <a:latin typeface="Avenir" panose="020B050302020302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F0D9851-4CFA-7895-10E8-E27A564D7F4B}"/>
              </a:ext>
            </a:extLst>
          </p:cNvPr>
          <p:cNvSpPr txBox="1">
            <a:spLocks/>
          </p:cNvSpPr>
          <p:nvPr/>
        </p:nvSpPr>
        <p:spPr>
          <a:xfrm>
            <a:off x="838200" y="631744"/>
            <a:ext cx="10515600" cy="5316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200" b="0" i="0" u="none" strike="noStrike" kern="1200" cap="none" spc="0" normalizeH="0" baseline="0" noProof="0">
              <a:ln>
                <a:noFill/>
              </a:ln>
              <a:solidFill>
                <a:srgbClr val="005D97"/>
              </a:solidFill>
              <a:effectLst/>
              <a:uLnTx/>
              <a:uFillTx/>
              <a:latin typeface="Avenir"/>
              <a:ea typeface="+mj-ea"/>
              <a:cs typeface="+mj-c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688EDB-3193-4BE8-6F20-96048229E352}"/>
              </a:ext>
            </a:extLst>
          </p:cNvPr>
          <p:cNvSpPr txBox="1"/>
          <p:nvPr/>
        </p:nvSpPr>
        <p:spPr>
          <a:xfrm>
            <a:off x="1822865" y="5648081"/>
            <a:ext cx="8718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* Die Zusammenarbeit mit </a:t>
            </a:r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bebo convert </a:t>
            </a:r>
            <a:r>
              <a:rPr kumimoji="0" lang="de-DE" sz="90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kostet das 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Hotel kein Geld! Dennoch entstehen bei Belegung der eigentlich leerstehenden Zimmer, durch An- und Abreise von neuen Gästen, operative Kosten (Reinigung des Zimmers, Energiekosten wie Wasser &amp; Strom sowie der reine Wareneinsatz für das Frühstück). Ebenso wurde auch die abzuführende Mehrwertsteuer auf Logis und F&amp;B schon in der Kalkulation berücksichtigt.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900">
              <a:solidFill>
                <a:srgbClr val="005D97"/>
              </a:solidFill>
              <a:latin typeface="Aveni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Diese Kosten entstehen zudem nicht an einem Stück, sondern anteilig jeweils bei Belegung eines Zimmers, somit verteilt über die Vertragslaufzeit.</a:t>
            </a:r>
            <a:r>
              <a:rPr kumimoji="0" lang="de-DE" sz="900" b="0" i="0" u="none" strike="noStrike" kern="1200" cap="none" spc="0" normalizeH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 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Bei diesem konkreten Beispiel handelte es sich um einen Zeitraum von </a:t>
            </a:r>
            <a:r>
              <a:rPr lang="de-DE" sz="900">
                <a:solidFill>
                  <a:srgbClr val="005D97"/>
                </a:solidFill>
                <a:latin typeface="Avenir"/>
              </a:rPr>
              <a:t>18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 Monaten, in dem alle Gäste angereist und alle Kosten angefallen sind.</a:t>
            </a:r>
          </a:p>
        </p:txBody>
      </p:sp>
      <p:sp>
        <p:nvSpPr>
          <p:cNvPr id="14" name="Rectangle 43">
            <a:extLst>
              <a:ext uri="{FF2B5EF4-FFF2-40B4-BE49-F238E27FC236}">
                <a16:creationId xmlns:a16="http://schemas.microsoft.com/office/drawing/2014/main" id="{7CE4D00A-3030-8D79-D341-0A2F7BAB5ED2}"/>
              </a:ext>
            </a:extLst>
          </p:cNvPr>
          <p:cNvSpPr/>
          <p:nvPr/>
        </p:nvSpPr>
        <p:spPr>
          <a:xfrm>
            <a:off x="3411373" y="3789196"/>
            <a:ext cx="5544980" cy="1374526"/>
          </a:xfrm>
          <a:prstGeom prst="rect">
            <a:avLst/>
          </a:prstGeom>
          <a:solidFill>
            <a:srgbClr val="88E7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de-DE" sz="1200">
                <a:solidFill>
                  <a:srgbClr val="005D97"/>
                </a:solidFill>
                <a:latin typeface="Avenir" panose="020B0503020203020204" pitchFamily="34" charset="0"/>
              </a:rPr>
              <a:t>Vorteile</a:t>
            </a:r>
            <a:r>
              <a:rPr kumimoji="0" lang="de-DE" sz="120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 panose="020B0503020203020204" pitchFamily="34" charset="0"/>
              </a:rPr>
              <a:t>: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de-DE" sz="1200">
                <a:solidFill>
                  <a:srgbClr val="005D97"/>
                </a:solidFill>
                <a:latin typeface="Avenir" panose="020B0503020203020204" pitchFamily="34" charset="0"/>
              </a:rPr>
              <a:t>Die Kosten wurden um 42% reduziert!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de-DE" sz="120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 panose="020B0503020203020204" pitchFamily="34" charset="0"/>
              </a:rPr>
              <a:t>Die Kosten wurden </a:t>
            </a:r>
            <a:r>
              <a:rPr lang="de-DE" sz="1200">
                <a:solidFill>
                  <a:srgbClr val="005D97"/>
                </a:solidFill>
                <a:latin typeface="Avenir" panose="020B0503020203020204" pitchFamily="34" charset="0"/>
              </a:rPr>
              <a:t>über 18</a:t>
            </a:r>
            <a:r>
              <a:rPr kumimoji="0" lang="de-DE" sz="120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 panose="020B0503020203020204" pitchFamily="34" charset="0"/>
              </a:rPr>
              <a:t> Monate verteilt!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de-DE" sz="1200" noProof="0">
                <a:solidFill>
                  <a:srgbClr val="005D97"/>
                </a:solidFill>
                <a:latin typeface="Avenir" panose="020B0503020203020204" pitchFamily="34" charset="0"/>
              </a:rPr>
              <a:t>94</a:t>
            </a:r>
            <a:r>
              <a:rPr kumimoji="0" lang="de-DE" sz="120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 panose="020B0503020203020204" pitchFamily="34" charset="0"/>
              </a:rPr>
              <a:t>% </a:t>
            </a:r>
            <a:r>
              <a:rPr lang="de-DE" sz="1200">
                <a:solidFill>
                  <a:srgbClr val="005D97"/>
                </a:solidFill>
                <a:latin typeface="Avenir" panose="020B0503020203020204" pitchFamily="34" charset="0"/>
              </a:rPr>
              <a:t>der</a:t>
            </a:r>
            <a:r>
              <a:rPr kumimoji="0" lang="de-DE" sz="120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 panose="020B0503020203020204" pitchFamily="34" charset="0"/>
              </a:rPr>
              <a:t> Gäste über uns waren noch nie in diesem Hotel!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de-DE" sz="120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 panose="020B0503020203020204" pitchFamily="34" charset="0"/>
              </a:rPr>
              <a:t>Es wurde ein Zusatzumsatz durch Upselling von etwa </a:t>
            </a:r>
            <a:r>
              <a:rPr lang="de-DE" sz="1200" noProof="0">
                <a:solidFill>
                  <a:srgbClr val="005D97"/>
                </a:solidFill>
                <a:latin typeface="Avenir" panose="020B0503020203020204" pitchFamily="34" charset="0"/>
              </a:rPr>
              <a:t>34.4</a:t>
            </a:r>
            <a:r>
              <a:rPr kumimoji="0" lang="de-DE" sz="120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 panose="020B0503020203020204" pitchFamily="34" charset="0"/>
              </a:rPr>
              <a:t>00,00 € generiert</a:t>
            </a:r>
            <a:r>
              <a:rPr lang="de-DE" sz="1200">
                <a:solidFill>
                  <a:srgbClr val="005D97"/>
                </a:solidFill>
                <a:latin typeface="Avenir" panose="020B0503020203020204" pitchFamily="34" charset="0"/>
              </a:rPr>
              <a:t>!</a:t>
            </a:r>
            <a:r>
              <a:rPr kumimoji="0" lang="de-DE" sz="120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 panose="020B0503020203020204" pitchFamily="34" charset="0"/>
              </a:rPr>
              <a:t> </a:t>
            </a:r>
          </a:p>
        </p:txBody>
      </p:sp>
      <p:pic>
        <p:nvPicPr>
          <p:cNvPr id="9" name="Grafik 8" descr="A white circle with blue and white logo&#10;&#10;Automatisch generierte Beschreibung">
            <a:extLst>
              <a:ext uri="{FF2B5EF4-FFF2-40B4-BE49-F238E27FC236}">
                <a16:creationId xmlns:a16="http://schemas.microsoft.com/office/drawing/2014/main" id="{59B80472-6B4F-1B6F-2614-D23BFA8605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47" t="16996" r="13293" b="15002"/>
          <a:stretch/>
        </p:blipFill>
        <p:spPr>
          <a:xfrm>
            <a:off x="7834911" y="4226886"/>
            <a:ext cx="553160" cy="4991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637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7" y="456020"/>
            <a:ext cx="6737282" cy="6032228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4CE132-CFC9-9FCA-D1D5-6A9B93110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0267" y="4044388"/>
            <a:ext cx="6868501" cy="84789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3200" err="1">
                <a:solidFill>
                  <a:schemeClr val="tx2"/>
                </a:solidFill>
              </a:rPr>
              <a:t>Währungsrechner</a:t>
            </a:r>
            <a:r>
              <a:rPr lang="en-US" sz="3200">
                <a:solidFill>
                  <a:schemeClr val="tx2"/>
                </a:solidFill>
              </a:rPr>
              <a:t>: </a:t>
            </a:r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472F9E2F-4CF2-58F6-F318-443A5F4CE5F2}"/>
              </a:ext>
            </a:extLst>
          </p:cNvPr>
          <p:cNvSpPr txBox="1">
            <a:spLocks/>
          </p:cNvSpPr>
          <p:nvPr/>
        </p:nvSpPr>
        <p:spPr>
          <a:xfrm>
            <a:off x="5030267" y="4625079"/>
            <a:ext cx="6868501" cy="3760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j-ea"/>
                <a:cs typeface="+mj-cs"/>
              </a:rPr>
              <a:t>Bezahlung von Rechnungen Dritter in Höhe von </a:t>
            </a: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j-ea"/>
                <a:cs typeface="+mj-cs"/>
              </a:rPr>
              <a:t>30.000,00 €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5D97"/>
              </a:solidFill>
              <a:effectLst/>
              <a:uLnTx/>
              <a:uFillTx/>
              <a:latin typeface="Avenir"/>
              <a:ea typeface="+mj-ea"/>
              <a:cs typeface="+mj-cs"/>
            </a:endParaRPr>
          </a:p>
        </p:txBody>
      </p:sp>
      <p:pic>
        <p:nvPicPr>
          <p:cNvPr id="2" name="Picture 4" descr="Kostenlose Logo Space Template-Vorlage | PosterMyWall">
            <a:extLst>
              <a:ext uri="{FF2B5EF4-FFF2-40B4-BE49-F238E27FC236}">
                <a16:creationId xmlns:a16="http://schemas.microsoft.com/office/drawing/2014/main" id="{2B2F1EBE-BE7F-45BF-0572-924ACB9AC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952" y="1249653"/>
            <a:ext cx="2480798" cy="1890355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static.thenounproject.com/png/1797028-200.png">
            <a:extLst>
              <a:ext uri="{FF2B5EF4-FFF2-40B4-BE49-F238E27FC236}">
                <a16:creationId xmlns:a16="http://schemas.microsoft.com/office/drawing/2014/main" id="{D15C3C77-3BC3-85C0-5BD2-C79FA19CE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2455" y="750307"/>
            <a:ext cx="998692" cy="998692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10" name="Grafik 9" descr="Shopping cart outline">
            <a:extLst>
              <a:ext uri="{FF2B5EF4-FFF2-40B4-BE49-F238E27FC236}">
                <a16:creationId xmlns:a16="http://schemas.microsoft.com/office/drawing/2014/main" id="{A9168CE8-53DC-EFEE-79CD-8EF6F242DE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0267" y="1657791"/>
            <a:ext cx="1217066" cy="1217066"/>
          </a:xfrm>
          <a:prstGeom prst="rect">
            <a:avLst/>
          </a:prstGeom>
        </p:spPr>
      </p:pic>
      <p:pic>
        <p:nvPicPr>
          <p:cNvPr id="12" name="Grafik 11" descr="Philanthropy outline">
            <a:extLst>
              <a:ext uri="{FF2B5EF4-FFF2-40B4-BE49-F238E27FC236}">
                <a16:creationId xmlns:a16="http://schemas.microsoft.com/office/drawing/2014/main" id="{F8616194-584C-B025-2500-BAB521A53F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8345" y="3046953"/>
            <a:ext cx="2029273" cy="2029273"/>
          </a:xfrm>
          <a:prstGeom prst="rect">
            <a:avLst/>
          </a:prstGeom>
        </p:spPr>
      </p:pic>
      <p:pic>
        <p:nvPicPr>
          <p:cNvPr id="4" name="Grafik 3" descr="A white circle with blue and white logo&#10;&#10;Automatisch generierte Beschreibung">
            <a:extLst>
              <a:ext uri="{FF2B5EF4-FFF2-40B4-BE49-F238E27FC236}">
                <a16:creationId xmlns:a16="http://schemas.microsoft.com/office/drawing/2014/main" id="{3183BB11-06D6-177B-0517-78F1CEA7376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1347" t="16996" r="13293" b="15002"/>
          <a:stretch/>
        </p:blipFill>
        <p:spPr>
          <a:xfrm>
            <a:off x="11406552" y="109346"/>
            <a:ext cx="608476" cy="5490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859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D49536-7346-CD43-1929-E684FE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A0353F14-29E1-A652-3BAD-CBD3C9DA49E0}"/>
              </a:ext>
            </a:extLst>
          </p:cNvPr>
          <p:cNvSpPr txBox="1"/>
          <p:nvPr/>
        </p:nvSpPr>
        <p:spPr>
          <a:xfrm>
            <a:off x="481771" y="1647035"/>
            <a:ext cx="3617179" cy="3765072"/>
          </a:xfrm>
          <a:prstGeom prst="rect">
            <a:avLst/>
          </a:prstGeom>
          <a:solidFill>
            <a:srgbClr val="DFEBF2"/>
          </a:solidFill>
          <a:ln w="9525">
            <a:solidFill>
              <a:srgbClr val="5E99BD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D97"/>
              </a:solidFill>
              <a:effectLst/>
              <a:uLnTx/>
              <a:uFillTx/>
              <a:latin typeface="Avenir" panose="020B0503020203020204" pitchFamily="34" charset="0"/>
              <a:ea typeface="+mn-ea"/>
              <a:cs typeface="+mn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8C9821-3F1E-1EB5-A6AE-D721B92578B8}"/>
              </a:ext>
            </a:extLst>
          </p:cNvPr>
          <p:cNvSpPr txBox="1"/>
          <p:nvPr/>
        </p:nvSpPr>
        <p:spPr>
          <a:xfrm>
            <a:off x="4593506" y="1647035"/>
            <a:ext cx="4323072" cy="3765072"/>
          </a:xfrm>
          <a:prstGeom prst="rect">
            <a:avLst/>
          </a:prstGeom>
          <a:solidFill>
            <a:schemeClr val="bg1"/>
          </a:solidFill>
          <a:ln w="9525">
            <a:solidFill>
              <a:srgbClr val="5E99BD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D97"/>
              </a:solidFill>
              <a:effectLst/>
              <a:uLnTx/>
              <a:uFillTx/>
              <a:latin typeface="Avenir" panose="020B0503020203020204" pitchFamily="34" charset="0"/>
              <a:ea typeface="+mn-ea"/>
              <a:cs typeface="+mn-cs"/>
            </a:endParaRPr>
          </a:p>
        </p:txBody>
      </p:sp>
      <p:sp>
        <p:nvSpPr>
          <p:cNvPr id="18" name="Titel 2">
            <a:extLst>
              <a:ext uri="{FF2B5EF4-FFF2-40B4-BE49-F238E27FC236}">
                <a16:creationId xmlns:a16="http://schemas.microsoft.com/office/drawing/2014/main" id="{7BBCB00B-7E82-3A3D-915A-DCEE8B9E1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75" y="570958"/>
            <a:ext cx="8541848" cy="560282"/>
          </a:xfrm>
        </p:spPr>
        <p:txBody>
          <a:bodyPr/>
          <a:lstStyle/>
          <a:p>
            <a:r>
              <a:rPr lang="de-DE" sz="3200" b="1">
                <a:solidFill>
                  <a:srgbClr val="005D97"/>
                </a:solidFill>
                <a:latin typeface="+mn-lt"/>
              </a:rPr>
              <a:t>bebo convert - </a:t>
            </a:r>
            <a:r>
              <a:rPr lang="en-US" sz="3200" b="1" err="1">
                <a:solidFill>
                  <a:schemeClr val="tx2"/>
                </a:solidFill>
              </a:rPr>
              <a:t>Währungsrechner</a:t>
            </a:r>
            <a:endParaRPr lang="de-DE" sz="1200" b="1">
              <a:solidFill>
                <a:schemeClr val="tx2"/>
              </a:solidFill>
              <a:ea typeface="+mn-ea"/>
              <a:cs typeface="+mn-cs"/>
            </a:endParaRP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E7C3180-8180-9700-A3D6-80B9E8179575}"/>
              </a:ext>
            </a:extLst>
          </p:cNvPr>
          <p:cNvCxnSpPr/>
          <p:nvPr/>
        </p:nvCxnSpPr>
        <p:spPr>
          <a:xfrm>
            <a:off x="4327979" y="1625795"/>
            <a:ext cx="17528" cy="497226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Nach oben gekrümmter Pfeil 31">
            <a:extLst>
              <a:ext uri="{FF2B5EF4-FFF2-40B4-BE49-F238E27FC236}">
                <a16:creationId xmlns:a16="http://schemas.microsoft.com/office/drawing/2014/main" id="{16C362A5-3330-DFB5-2194-B6B4E16BB229}"/>
              </a:ext>
            </a:extLst>
          </p:cNvPr>
          <p:cNvSpPr/>
          <p:nvPr/>
        </p:nvSpPr>
        <p:spPr>
          <a:xfrm>
            <a:off x="3276600" y="5507360"/>
            <a:ext cx="5111687" cy="456316"/>
          </a:xfrm>
          <a:prstGeom prst="curvedUpArrow">
            <a:avLst>
              <a:gd name="adj1" fmla="val 27601"/>
              <a:gd name="adj2" fmla="val 88620"/>
              <a:gd name="adj3" fmla="val 25000"/>
            </a:avLst>
          </a:prstGeom>
          <a:solidFill>
            <a:srgbClr val="88E7D3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49" name="Inhaltsplatzhalter 1">
            <a:extLst>
              <a:ext uri="{FF2B5EF4-FFF2-40B4-BE49-F238E27FC236}">
                <a16:creationId xmlns:a16="http://schemas.microsoft.com/office/drawing/2014/main" id="{D7284C6E-54D0-EE14-9F11-B07F5B5EECB2}"/>
              </a:ext>
            </a:extLst>
          </p:cNvPr>
          <p:cNvSpPr txBox="1">
            <a:spLocks/>
          </p:cNvSpPr>
          <p:nvPr/>
        </p:nvSpPr>
        <p:spPr>
          <a:xfrm>
            <a:off x="4773488" y="2691492"/>
            <a:ext cx="4146068" cy="375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Schritt 2)  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" panose="020B0503020203020204" pitchFamily="34" charset="0"/>
                <a:ea typeface="+mn-ea"/>
                <a:cs typeface="+mn-cs"/>
              </a:rPr>
              <a:t>Wir kaufen Dir einen Teil Deiner </a:t>
            </a:r>
            <a:r>
              <a:rPr kumimoji="0" lang="de-DE" sz="900" b="0" i="0" u="sng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" panose="020B0503020203020204" pitchFamily="34" charset="0"/>
                <a:ea typeface="+mn-ea"/>
                <a:cs typeface="+mn-cs"/>
              </a:rPr>
              <a:t>unverkauften Zimmer 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" panose="020B0503020203020204" pitchFamily="34" charset="0"/>
                <a:ea typeface="+mn-ea"/>
                <a:cs typeface="+mn-cs"/>
              </a:rPr>
              <a:t>ab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857 Gutscheine </a:t>
            </a: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(ca. 5% Deiner ⌀-jährlichen Leerstands)</a:t>
            </a:r>
            <a:endParaRPr kumimoji="0" lang="de-DE" sz="900" b="1" i="0" u="none" strike="noStrike" kern="1200" cap="none" spc="0" normalizeH="0" baseline="0" noProof="0">
              <a:ln>
                <a:noFill/>
              </a:ln>
              <a:solidFill>
                <a:srgbClr val="36B197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51" name="Inhaltsplatzhalter 1">
            <a:extLst>
              <a:ext uri="{FF2B5EF4-FFF2-40B4-BE49-F238E27FC236}">
                <a16:creationId xmlns:a16="http://schemas.microsoft.com/office/drawing/2014/main" id="{3672D9B4-6FD1-5AB1-8D8B-0EF1797E0A37}"/>
              </a:ext>
            </a:extLst>
          </p:cNvPr>
          <p:cNvSpPr txBox="1">
            <a:spLocks/>
          </p:cNvSpPr>
          <p:nvPr/>
        </p:nvSpPr>
        <p:spPr>
          <a:xfrm>
            <a:off x="4760259" y="2117969"/>
            <a:ext cx="4159298" cy="435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Schritt 1)  </a:t>
            </a:r>
            <a:r>
              <a:rPr lang="de-DE" sz="900">
                <a:solidFill>
                  <a:srgbClr val="000000">
                    <a:lumMod val="65000"/>
                    <a:lumOff val="35000"/>
                  </a:srgbClr>
                </a:solidFill>
                <a:latin typeface="Avenir" panose="020B0503020203020204" pitchFamily="34" charset="0"/>
              </a:rPr>
              <a:t>Du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" panose="020B0503020203020204" pitchFamily="34" charset="0"/>
                <a:ea typeface="+mn-ea"/>
                <a:cs typeface="+mn-cs"/>
              </a:rPr>
              <a:t> erhältst Deine Lieferantenrechnung in Höhe von  </a:t>
            </a:r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" panose="020B0503020203020204" pitchFamily="34" charset="0"/>
                <a:ea typeface="+mn-ea"/>
                <a:cs typeface="+mn-cs"/>
              </a:rPr>
              <a:t>30.000,00 €</a:t>
            </a:r>
          </a:p>
          <a:p>
            <a:pPr marL="228600" marR="0" lvl="0" indent="-228600" algn="l" defTabSz="914400" rtl="0" eaLnBrk="1" fontAlgn="auto" latinLnBrk="0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Du bist weiterhin vorsteuerabzugsberechtigt 19%                                          -</a:t>
            </a:r>
            <a:r>
              <a:rPr kumimoji="0" lang="de-DE" sz="700" b="0" i="0" u="none" strike="noStrike" kern="1200" cap="none" spc="0" normalizeH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 </a:t>
            </a: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4.789,92 € </a:t>
            </a:r>
            <a:r>
              <a:rPr kumimoji="0" lang="de-DE" sz="800" b="1" i="0" u="none" strike="noStrike" kern="1200" cap="none" spc="0" normalizeH="0" baseline="0" noProof="0">
                <a:ln>
                  <a:noFill/>
                </a:ln>
                <a:solidFill>
                  <a:srgbClr val="36B1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(b)</a:t>
            </a:r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5B5B5B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66" name="Inhaltsplatzhalter 1">
            <a:extLst>
              <a:ext uri="{FF2B5EF4-FFF2-40B4-BE49-F238E27FC236}">
                <a16:creationId xmlns:a16="http://schemas.microsoft.com/office/drawing/2014/main" id="{08ED40A4-C254-702D-84F0-DE6D2676768B}"/>
              </a:ext>
            </a:extLst>
          </p:cNvPr>
          <p:cNvSpPr txBox="1">
            <a:spLocks/>
          </p:cNvSpPr>
          <p:nvPr/>
        </p:nvSpPr>
        <p:spPr>
          <a:xfrm>
            <a:off x="4822095" y="4525662"/>
            <a:ext cx="4047049" cy="790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    20,00 € je Gutschein</a:t>
            </a:r>
            <a:r>
              <a:rPr kumimoji="0" lang="de-DE" sz="900" b="0" i="0" u="none" strike="noStrike" kern="1200" cap="none" spc="0" normalizeH="0" baseline="3000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1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 x 857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RoomNights</a:t>
            </a:r>
            <a:r>
              <a:rPr lang="de-DE" sz="900">
                <a:solidFill>
                  <a:srgbClr val="5B5B5B"/>
                </a:solidFill>
                <a:latin typeface="Avenir"/>
              </a:rPr>
              <a:t>	      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=   17.140,00 €</a:t>
            </a:r>
          </a:p>
          <a:p>
            <a:pPr marL="0" marR="0" lvl="0" indent="0" algn="l" defTabSz="914400" rtl="0" eaLnBrk="1" fontAlgn="auto" latinLnBrk="0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(a) 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Steuerbelastung bei Gutscheineinlösung	      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=     2.613,85 € </a:t>
            </a:r>
          </a:p>
          <a:p>
            <a:pPr marL="0" lvl="0" indent="0">
              <a:lnSpc>
                <a:spcPct val="50000"/>
              </a:lnSpc>
              <a:buNone/>
              <a:defRPr/>
            </a:pPr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36B1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(b) </a:t>
            </a:r>
            <a:r>
              <a:rPr lang="de-DE" sz="900">
                <a:solidFill>
                  <a:srgbClr val="5B5B5B"/>
                </a:solidFill>
              </a:rPr>
              <a:t>Vorsteuerabzugsberechtigung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 19%	      =  </a:t>
            </a:r>
            <a:r>
              <a:rPr kumimoji="0" lang="de-DE" sz="900" b="0" i="0" u="sng" strike="noStrike" kern="120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 - 4.789,92 €</a:t>
            </a:r>
          </a:p>
          <a:p>
            <a:pPr marL="228600" marR="0" lvl="0" indent="-228600" algn="l" defTabSz="914400" rtl="0" eaLnBrk="1" fontAlgn="auto" latinLnBrk="0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Gesamtkosten</a:t>
            </a:r>
            <a:r>
              <a:rPr lang="de-DE" sz="1200">
                <a:solidFill>
                  <a:srgbClr val="5B5B5B"/>
                </a:solidFill>
                <a:latin typeface="Avenir"/>
              </a:rPr>
              <a:t>		  </a:t>
            </a: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=  14.963,15 €</a:t>
            </a:r>
          </a:p>
        </p:txBody>
      </p:sp>
      <p:sp>
        <p:nvSpPr>
          <p:cNvPr id="60" name="Inhaltsplatzhalter 1">
            <a:extLst>
              <a:ext uri="{FF2B5EF4-FFF2-40B4-BE49-F238E27FC236}">
                <a16:creationId xmlns:a16="http://schemas.microsoft.com/office/drawing/2014/main" id="{D4B181E1-6C92-7D70-9216-C837C84051B4}"/>
              </a:ext>
            </a:extLst>
          </p:cNvPr>
          <p:cNvSpPr txBox="1">
            <a:spLocks/>
          </p:cNvSpPr>
          <p:nvPr/>
        </p:nvSpPr>
        <p:spPr>
          <a:xfrm>
            <a:off x="9663500" y="1744160"/>
            <a:ext cx="2354640" cy="478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Ihr Kostenvorteil:</a:t>
            </a:r>
          </a:p>
          <a:p>
            <a:pPr marL="0" marR="0" lvl="0" indent="0" defTabSz="914400" rtl="0" eaLnBrk="1" fontAlgn="auto" latinLnBrk="0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10.246,15 € = </a:t>
            </a: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srgbClr val="36B1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-XX%</a:t>
            </a:r>
          </a:p>
          <a:p>
            <a:pPr marL="0" marR="0" lvl="0" indent="0" defTabSz="914400" rtl="0" eaLnBrk="1" fontAlgn="auto" latinLnBrk="0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srgbClr val="005D97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37" name="Inhaltsplatzhalter 1">
            <a:extLst>
              <a:ext uri="{FF2B5EF4-FFF2-40B4-BE49-F238E27FC236}">
                <a16:creationId xmlns:a16="http://schemas.microsoft.com/office/drawing/2014/main" id="{ADD24AED-9B68-63E6-FDD8-7E60689CF43C}"/>
              </a:ext>
            </a:extLst>
          </p:cNvPr>
          <p:cNvSpPr txBox="1">
            <a:spLocks/>
          </p:cNvSpPr>
          <p:nvPr/>
        </p:nvSpPr>
        <p:spPr>
          <a:xfrm>
            <a:off x="9663500" y="2692284"/>
            <a:ext cx="2354640" cy="2337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Weitere Vorteile: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de-DE" sz="1000">
                <a:solidFill>
                  <a:srgbClr val="005D97"/>
                </a:solidFill>
                <a:latin typeface="Avenir"/>
              </a:rPr>
              <a:t>Deine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 </a:t>
            </a:r>
            <a:r>
              <a:rPr kumimoji="0" lang="de-DE" sz="10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Rechnung wurde sofort beglichen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. Deine</a:t>
            </a:r>
            <a:r>
              <a:rPr kumimoji="0" lang="de-DE" sz="100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 Kosten dagegen verteilen sich über gesamte Vertragslaufzeit.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de-DE" sz="10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Gesteigerte Auslastung 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durch </a:t>
            </a:r>
            <a:r>
              <a:rPr kumimoji="0" lang="de-DE" sz="10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neue Gäste 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und </a:t>
            </a:r>
            <a:r>
              <a:rPr kumimoji="0" lang="de-DE" sz="10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kostenloses Marketing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!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de-DE" sz="10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Mehr Umsatz 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                             von ca. </a:t>
            </a:r>
            <a:r>
              <a:rPr kumimoji="0" lang="de-DE" sz="10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20.000,00 € 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²</a:t>
            </a:r>
            <a:r>
              <a:rPr kumimoji="0" lang="de-DE" sz="10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durch Zusatzeinnahmen in Euren Outlets und durch Upselling.</a:t>
            </a:r>
            <a:endParaRPr kumimoji="0" lang="de-DE" sz="1000" b="1" i="0" u="none" strike="noStrike" kern="1200" cap="none" spc="0" normalizeH="0" baseline="0" noProof="0">
              <a:ln>
                <a:noFill/>
              </a:ln>
              <a:solidFill>
                <a:srgbClr val="005D97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38" name="Inhaltsplatzhalter 1">
            <a:extLst>
              <a:ext uri="{FF2B5EF4-FFF2-40B4-BE49-F238E27FC236}">
                <a16:creationId xmlns:a16="http://schemas.microsoft.com/office/drawing/2014/main" id="{5EDDB13D-B00B-8904-52EC-010DCFE2C27E}"/>
              </a:ext>
            </a:extLst>
          </p:cNvPr>
          <p:cNvSpPr txBox="1">
            <a:spLocks/>
          </p:cNvSpPr>
          <p:nvPr/>
        </p:nvSpPr>
        <p:spPr>
          <a:xfrm>
            <a:off x="9701298" y="6148475"/>
            <a:ext cx="2354640" cy="456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²)  Im Ø wurde in 2024,  bei den von uns befragten Partnerhotels, Zusatzeinnahmen von  rund 26,00 € je Gutschein generiert. </a:t>
            </a:r>
          </a:p>
        </p:txBody>
      </p:sp>
      <p:sp>
        <p:nvSpPr>
          <p:cNvPr id="41" name="Inhaltsplatzhalter 1">
            <a:extLst>
              <a:ext uri="{FF2B5EF4-FFF2-40B4-BE49-F238E27FC236}">
                <a16:creationId xmlns:a16="http://schemas.microsoft.com/office/drawing/2014/main" id="{D33A30FE-1935-83DD-B44D-D35B78C7536B}"/>
              </a:ext>
            </a:extLst>
          </p:cNvPr>
          <p:cNvSpPr txBox="1">
            <a:spLocks/>
          </p:cNvSpPr>
          <p:nvPr/>
        </p:nvSpPr>
        <p:spPr>
          <a:xfrm>
            <a:off x="696744" y="4579047"/>
            <a:ext cx="2090203" cy="5215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Lieferanten Rechnung Brutto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MwSt. 19 %</a:t>
            </a:r>
          </a:p>
        </p:txBody>
      </p:sp>
      <p:sp>
        <p:nvSpPr>
          <p:cNvPr id="42" name="Inhaltsplatzhalter 1">
            <a:extLst>
              <a:ext uri="{FF2B5EF4-FFF2-40B4-BE49-F238E27FC236}">
                <a16:creationId xmlns:a16="http://schemas.microsoft.com/office/drawing/2014/main" id="{C57A2FB0-CDC9-FD8F-3CEE-9DA839F9FA14}"/>
              </a:ext>
            </a:extLst>
          </p:cNvPr>
          <p:cNvSpPr txBox="1">
            <a:spLocks/>
          </p:cNvSpPr>
          <p:nvPr/>
        </p:nvSpPr>
        <p:spPr>
          <a:xfrm>
            <a:off x="2791368" y="4911018"/>
            <a:ext cx="1200304" cy="1895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de-DE" sz="1000" b="0" i="0" u="sng" strike="noStrike" kern="120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    4.789,92 €</a:t>
            </a:r>
          </a:p>
          <a:p>
            <a:pPr marL="228600" marR="0" lvl="0" indent="-228600" algn="l" defTabSz="914400" rtl="0" eaLnBrk="1" fontAlgn="auto" latinLnBrk="0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000" b="0" i="0" u="sng" strike="noStrike" kern="1200" cap="none" spc="0" normalizeH="0" baseline="0" noProof="0">
              <a:ln>
                <a:noFill/>
              </a:ln>
              <a:solidFill>
                <a:srgbClr val="5B5B5B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50" name="Inhaltsplatzhalter 1">
            <a:extLst>
              <a:ext uri="{FF2B5EF4-FFF2-40B4-BE49-F238E27FC236}">
                <a16:creationId xmlns:a16="http://schemas.microsoft.com/office/drawing/2014/main" id="{DD49F90F-0A4E-E29F-6482-4C19CD389FB2}"/>
              </a:ext>
            </a:extLst>
          </p:cNvPr>
          <p:cNvSpPr txBox="1">
            <a:spLocks/>
          </p:cNvSpPr>
          <p:nvPr/>
        </p:nvSpPr>
        <p:spPr>
          <a:xfrm>
            <a:off x="2786947" y="4604373"/>
            <a:ext cx="1200304" cy="220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  30.000,00 € </a:t>
            </a:r>
          </a:p>
        </p:txBody>
      </p:sp>
      <p:sp>
        <p:nvSpPr>
          <p:cNvPr id="71" name="Inhaltsplatzhalter 1">
            <a:extLst>
              <a:ext uri="{FF2B5EF4-FFF2-40B4-BE49-F238E27FC236}">
                <a16:creationId xmlns:a16="http://schemas.microsoft.com/office/drawing/2014/main" id="{D61DE41C-A78A-0695-D873-A94764234380}"/>
              </a:ext>
            </a:extLst>
          </p:cNvPr>
          <p:cNvSpPr txBox="1">
            <a:spLocks/>
          </p:cNvSpPr>
          <p:nvPr/>
        </p:nvSpPr>
        <p:spPr>
          <a:xfrm>
            <a:off x="679740" y="5122512"/>
            <a:ext cx="3307896" cy="17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Avenir"/>
                <a:ea typeface="+mn-ea"/>
                <a:cs typeface="+mn-cs"/>
                <a:sym typeface="Wingdings" panose="05000000000000000000" pitchFamily="2" charset="2"/>
              </a:rPr>
              <a:t>Kosten netto 	       =  25.210,08 €</a:t>
            </a:r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72" name="Inhaltsplatzhalter 1">
            <a:extLst>
              <a:ext uri="{FF2B5EF4-FFF2-40B4-BE49-F238E27FC236}">
                <a16:creationId xmlns:a16="http://schemas.microsoft.com/office/drawing/2014/main" id="{EC4B3391-CCD5-CF9C-A632-34004A543F88}"/>
              </a:ext>
            </a:extLst>
          </p:cNvPr>
          <p:cNvSpPr txBox="1">
            <a:spLocks/>
          </p:cNvSpPr>
          <p:nvPr/>
        </p:nvSpPr>
        <p:spPr>
          <a:xfrm>
            <a:off x="476275" y="1748439"/>
            <a:ext cx="3617180" cy="217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  <a:sym typeface="Wingdings" panose="05000000000000000000" pitchFamily="2" charset="2"/>
              </a:rPr>
              <a:t>Selbstfinanziert: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1400" b="1" i="0" u="none" strike="noStrike" kern="1200" cap="none" spc="0" normalizeH="0" baseline="0" noProof="0">
              <a:ln>
                <a:noFill/>
              </a:ln>
              <a:solidFill>
                <a:srgbClr val="005D97"/>
              </a:solidFill>
              <a:effectLst/>
              <a:uLnTx/>
              <a:uFillTx/>
              <a:latin typeface="Avenir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venir"/>
                <a:ea typeface="+mn-ea"/>
                <a:cs typeface="+mn-cs"/>
                <a:sym typeface="Wingdings" panose="05000000000000000000" pitchFamily="2" charset="2"/>
              </a:rPr>
              <a:t>Lieferantenrechnung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venir"/>
                <a:ea typeface="+mn-ea"/>
                <a:cs typeface="+mn-cs"/>
                <a:sym typeface="Wingdings" panose="05000000000000000000" pitchFamily="2" charset="2"/>
              </a:rPr>
              <a:t>30.000,00 €  </a:t>
            </a:r>
            <a:endParaRPr kumimoji="0" lang="de-DE" sz="1400" b="1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9DD74556-D095-9914-3894-F61497DE8F6E}"/>
              </a:ext>
            </a:extLst>
          </p:cNvPr>
          <p:cNvGrpSpPr/>
          <p:nvPr/>
        </p:nvGrpSpPr>
        <p:grpSpPr>
          <a:xfrm>
            <a:off x="4510573" y="5986660"/>
            <a:ext cx="3869875" cy="606025"/>
            <a:chOff x="4540351" y="6136362"/>
            <a:chExt cx="3492222" cy="606025"/>
          </a:xfrm>
        </p:grpSpPr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C1AA0126-6CB6-0BFF-EBE4-E1D7D6FC0206}"/>
                </a:ext>
              </a:extLst>
            </p:cNvPr>
            <p:cNvGrpSpPr/>
            <p:nvPr/>
          </p:nvGrpSpPr>
          <p:grpSpPr>
            <a:xfrm>
              <a:off x="5044400" y="6200200"/>
              <a:ext cx="2988173" cy="542187"/>
              <a:chOff x="3687583" y="6154689"/>
              <a:chExt cx="2955529" cy="550287"/>
            </a:xfrm>
          </p:grpSpPr>
          <p:sp>
            <p:nvSpPr>
              <p:cNvPr id="57" name="Inhaltsplatzhalter 1">
                <a:extLst>
                  <a:ext uri="{FF2B5EF4-FFF2-40B4-BE49-F238E27FC236}">
                    <a16:creationId xmlns:a16="http://schemas.microsoft.com/office/drawing/2014/main" id="{E3A533D9-463D-AEC0-499E-8B877A7114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7583" y="6154689"/>
                <a:ext cx="2406957" cy="5502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rgbClr val="5B5B5B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de-DE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5B5B5B"/>
                    </a:solidFill>
                    <a:effectLst/>
                    <a:uLnTx/>
                    <a:uFillTx/>
                    <a:latin typeface="Avenir"/>
                    <a:ea typeface="+mn-ea"/>
                    <a:cs typeface="+mn-cs"/>
                  </a:rPr>
                  <a:t>Ø- Kosten für ein leeres Zimmer               = 25,00 €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de-DE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5B5B5B"/>
                    </a:solidFill>
                    <a:effectLst/>
                    <a:uLnTx/>
                    <a:uFillTx/>
                    <a:latin typeface="Avenir"/>
                    <a:ea typeface="+mn-ea"/>
                    <a:cs typeface="+mn-cs"/>
                  </a:rPr>
                  <a:t>Ø- Kosten für ein belegtes Zimmer netto </a:t>
                </a:r>
                <a:r>
                  <a:rPr kumimoji="0" lang="de-DE" sz="800" b="0" i="0" u="sng" strike="noStrike" kern="1200" cap="none" spc="0" normalizeH="0" baseline="0" noProof="0">
                    <a:ln>
                      <a:noFill/>
                    </a:ln>
                    <a:solidFill>
                      <a:srgbClr val="5B5B5B"/>
                    </a:solidFill>
                    <a:effectLst/>
                    <a:uLnTx/>
                    <a:uFillTx/>
                    <a:latin typeface="Avenir"/>
                    <a:ea typeface="+mn-ea"/>
                    <a:cs typeface="+mn-cs"/>
                  </a:rPr>
                  <a:t>= 45,00 €</a:t>
                </a:r>
                <a:endPara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rgbClr val="5B5B5B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rgbClr val="5B5B5B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  <p:sp>
            <p:nvSpPr>
              <p:cNvPr id="58" name="Geschweifte Klammer rechts 57">
                <a:extLst>
                  <a:ext uri="{FF2B5EF4-FFF2-40B4-BE49-F238E27FC236}">
                    <a16:creationId xmlns:a16="http://schemas.microsoft.com/office/drawing/2014/main" id="{971705C9-C75F-BF85-AF44-4271A82E63BA}"/>
                  </a:ext>
                </a:extLst>
              </p:cNvPr>
              <p:cNvSpPr/>
              <p:nvPr/>
            </p:nvSpPr>
            <p:spPr>
              <a:xfrm>
                <a:off x="5909278" y="6377604"/>
                <a:ext cx="47624" cy="216184"/>
              </a:xfrm>
              <a:prstGeom prst="rightBrac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800" b="0" i="0" u="none" strike="noStrike" kern="0" cap="none" spc="0" normalizeH="0" baseline="0" noProof="0">
                  <a:ln w="0"/>
                  <a:solidFill>
                    <a:srgbClr val="FFFFFF">
                      <a:lumMod val="65000"/>
                    </a:srgbClr>
                  </a:solidFill>
                  <a:effectLst>
                    <a:outerShdw blurRad="38100" dist="19050" dir="2700000" algn="tl" rotWithShape="0">
                      <a:srgbClr val="000000">
                        <a:alpha val="40000"/>
                      </a:srgbClr>
                    </a:outerShdw>
                  </a:effectLst>
                  <a:uLnTx/>
                  <a:uFillTx/>
                  <a:latin typeface="HelveticaNeue-Light"/>
                  <a:ea typeface="+mn-ea"/>
                  <a:cs typeface="+mn-cs"/>
                </a:endParaRPr>
              </a:p>
            </p:txBody>
          </p:sp>
          <p:sp>
            <p:nvSpPr>
              <p:cNvPr id="61" name="Inhaltsplatzhalter 1">
                <a:extLst>
                  <a:ext uri="{FF2B5EF4-FFF2-40B4-BE49-F238E27FC236}">
                    <a16:creationId xmlns:a16="http://schemas.microsoft.com/office/drawing/2014/main" id="{F0D62E65-20F5-AA95-7717-2FD4702D77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01791" y="6269017"/>
                <a:ext cx="741321" cy="4359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de-DE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5B5B5B"/>
                    </a:solidFill>
                    <a:effectLst/>
                    <a:uLnTx/>
                    <a:uFillTx/>
                    <a:latin typeface="Avenir"/>
                    <a:ea typeface="+mn-ea"/>
                    <a:cs typeface="+mn-cs"/>
                  </a:rPr>
                  <a:t>Ihre Kosten je Gutschein 20,00 €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rgbClr val="5B5B5B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endParaRPr>
              </a:p>
            </p:txBody>
          </p:sp>
        </p:grp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5723B7A0-7F3A-0BB5-7A2D-D8AA8DB08FA7}"/>
                </a:ext>
              </a:extLst>
            </p:cNvPr>
            <p:cNvSpPr/>
            <p:nvPr/>
          </p:nvSpPr>
          <p:spPr>
            <a:xfrm>
              <a:off x="4540351" y="6136362"/>
              <a:ext cx="164648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800" b="0" i="0" u="none" strike="noStrike" kern="0" cap="none" spc="0" normalizeH="0" baseline="30000" noProof="0">
                  <a:ln>
                    <a:noFill/>
                  </a:ln>
                  <a:solidFill>
                    <a:srgbClr val="5B5B5B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rPr>
                <a:t>1)</a:t>
              </a:r>
              <a:r>
                <a:rPr kumimoji="0" lang="de-DE" sz="800" b="0" i="0" u="none" strike="noStrike" kern="0" cap="none" spc="0" normalizeH="0" baseline="0" noProof="0">
                  <a:ln>
                    <a:noFill/>
                  </a:ln>
                  <a:solidFill>
                    <a:srgbClr val="5B5B5B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rPr>
                <a:t> Erläuterung Kosten je Gutschein:</a:t>
              </a:r>
              <a:endParaRPr kumimoji="0" lang="de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"/>
                <a:ea typeface="+mn-ea"/>
                <a:cs typeface="+mn-cs"/>
              </a:endParaRPr>
            </a:p>
          </p:txBody>
        </p:sp>
      </p:grp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C2A56E9-E029-AB79-662D-3E730CFF10AF}"/>
              </a:ext>
            </a:extLst>
          </p:cNvPr>
          <p:cNvSpPr txBox="1">
            <a:spLocks/>
          </p:cNvSpPr>
          <p:nvPr/>
        </p:nvSpPr>
        <p:spPr>
          <a:xfrm>
            <a:off x="474500" y="1047048"/>
            <a:ext cx="8646810" cy="2743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Gutscheine werden als Übernachtung (DZ inkl. Frühstück) genutzt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D8B8381-07E9-E7DC-D609-0E5269B1BE6B}"/>
              </a:ext>
            </a:extLst>
          </p:cNvPr>
          <p:cNvSpPr txBox="1">
            <a:spLocks/>
          </p:cNvSpPr>
          <p:nvPr/>
        </p:nvSpPr>
        <p:spPr>
          <a:xfrm>
            <a:off x="4540258" y="3576571"/>
            <a:ext cx="3841865" cy="5684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5B5B5B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7071BAB-81AE-8E8D-0AD9-2BA52FCF89EC}"/>
              </a:ext>
            </a:extLst>
          </p:cNvPr>
          <p:cNvSpPr txBox="1"/>
          <p:nvPr/>
        </p:nvSpPr>
        <p:spPr>
          <a:xfrm>
            <a:off x="4822095" y="4098256"/>
            <a:ext cx="4044214" cy="290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400" b="1">
                <a:solidFill>
                  <a:srgbClr val="005D97"/>
                </a:solidFill>
                <a:latin typeface="Avenir"/>
              </a:rPr>
              <a:t>Deine</a:t>
            </a:r>
            <a:r>
              <a:rPr kumimoji="0" lang="de-DE" sz="14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 Kosten: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srgbClr val="005D97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C445BFD-FCD6-DBA0-519C-2F7B814A4490}"/>
              </a:ext>
            </a:extLst>
          </p:cNvPr>
          <p:cNvSpPr txBox="1"/>
          <p:nvPr/>
        </p:nvSpPr>
        <p:spPr>
          <a:xfrm>
            <a:off x="696743" y="4165941"/>
            <a:ext cx="3402207" cy="290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>
                <a:ln>
                  <a:noFill/>
                </a:ln>
                <a:solidFill>
                  <a:srgbClr val="005D97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Ihre Kosten: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srgbClr val="005D97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sp>
        <p:nvSpPr>
          <p:cNvPr id="21" name="Inhaltsplatzhalter 1">
            <a:extLst>
              <a:ext uri="{FF2B5EF4-FFF2-40B4-BE49-F238E27FC236}">
                <a16:creationId xmlns:a16="http://schemas.microsoft.com/office/drawing/2014/main" id="{5F22DDA9-5427-096F-325E-57E93DF165E2}"/>
              </a:ext>
            </a:extLst>
          </p:cNvPr>
          <p:cNvSpPr txBox="1">
            <a:spLocks/>
          </p:cNvSpPr>
          <p:nvPr/>
        </p:nvSpPr>
        <p:spPr>
          <a:xfrm>
            <a:off x="4773488" y="3538353"/>
            <a:ext cx="4146067" cy="367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Schritt 3)  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" panose="020B0503020203020204" pitchFamily="34" charset="0"/>
                <a:ea typeface="+mn-ea"/>
                <a:cs typeface="+mn-cs"/>
              </a:rPr>
              <a:t>Wir bezahlen Deine Brutto-Rechnung schuldbefreiend für Dich beim Lieferanten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1C32D0B1-B453-85FC-AF93-2FDD5F0FAE7E}"/>
              </a:ext>
            </a:extLst>
          </p:cNvPr>
          <p:cNvSpPr txBox="1">
            <a:spLocks/>
          </p:cNvSpPr>
          <p:nvPr/>
        </p:nvSpPr>
        <p:spPr>
          <a:xfrm>
            <a:off x="8093997" y="2887031"/>
            <a:ext cx="795965" cy="164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x 35,00 €</a:t>
            </a:r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8B4E9B8E-41C0-73EE-552A-E22FC958F2F6}"/>
              </a:ext>
            </a:extLst>
          </p:cNvPr>
          <p:cNvSpPr txBox="1">
            <a:spLocks/>
          </p:cNvSpPr>
          <p:nvPr/>
        </p:nvSpPr>
        <p:spPr>
          <a:xfrm>
            <a:off x="4771167" y="3099300"/>
            <a:ext cx="4146068" cy="375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davon MwSt. 7% bei Einlösung vor Ort                                                            </a:t>
            </a: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1.799,70 € </a:t>
            </a:r>
            <a:r>
              <a:rPr kumimoji="0" lang="de-DE" sz="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(a)</a:t>
            </a:r>
          </a:p>
          <a:p>
            <a:pPr marL="228600" marR="0" lvl="0" indent="-228600" algn="l" defTabSz="914400" rtl="0" eaLnBrk="1" fontAlgn="auto" latinLnBrk="0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bzw. 19% für Frühstück </a:t>
            </a: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(je nach Splitting „hier 5€“)                                                             </a:t>
            </a: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814,15 € </a:t>
            </a:r>
            <a:r>
              <a:rPr kumimoji="0" lang="de-DE" sz="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(</a:t>
            </a:r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"/>
                <a:ea typeface="+mn-ea"/>
                <a:cs typeface="+mn-cs"/>
              </a:rPr>
              <a:t>a)</a:t>
            </a:r>
            <a:endParaRPr kumimoji="0" lang="de-DE" sz="800" b="1" i="0" u="none" strike="noStrike" kern="1200" cap="none" spc="0" normalizeH="0" baseline="0" noProof="0">
              <a:ln>
                <a:noFill/>
              </a:ln>
              <a:solidFill>
                <a:srgbClr val="36B197"/>
              </a:solidFill>
              <a:effectLst/>
              <a:uLnTx/>
              <a:uFillTx/>
              <a:latin typeface="Avenir"/>
              <a:ea typeface="+mn-ea"/>
              <a:cs typeface="+mn-cs"/>
            </a:endParaRPr>
          </a:p>
        </p:txBody>
      </p:sp>
      <p:pic>
        <p:nvPicPr>
          <p:cNvPr id="3" name="Picture 4" descr="Kostenlose Logo Space Template-Vorlage | PosterMyWall">
            <a:extLst>
              <a:ext uri="{FF2B5EF4-FFF2-40B4-BE49-F238E27FC236}">
                <a16:creationId xmlns:a16="http://schemas.microsoft.com/office/drawing/2014/main" id="{439D8937-EBFE-C10E-6E66-E439B0A7A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75" y="5870814"/>
            <a:ext cx="963231" cy="733977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7917C4CD-BC0E-F04C-23B8-1D326903905E}"/>
              </a:ext>
            </a:extLst>
          </p:cNvPr>
          <p:cNvGrpSpPr/>
          <p:nvPr/>
        </p:nvGrpSpPr>
        <p:grpSpPr>
          <a:xfrm>
            <a:off x="4574536" y="1716338"/>
            <a:ext cx="4223706" cy="314036"/>
            <a:chOff x="4574536" y="1716338"/>
            <a:chExt cx="4223706" cy="314036"/>
          </a:xfrm>
        </p:grpSpPr>
        <p:sp>
          <p:nvSpPr>
            <p:cNvPr id="24" name="Inhaltsplatzhalter 1">
              <a:extLst>
                <a:ext uri="{FF2B5EF4-FFF2-40B4-BE49-F238E27FC236}">
                  <a16:creationId xmlns:a16="http://schemas.microsoft.com/office/drawing/2014/main" id="{75FB63EE-1C1D-A2EF-8A11-EC2E1038C1C5}"/>
                </a:ext>
              </a:extLst>
            </p:cNvPr>
            <p:cNvSpPr txBox="1">
              <a:spLocks/>
            </p:cNvSpPr>
            <p:nvPr/>
          </p:nvSpPr>
          <p:spPr>
            <a:xfrm>
              <a:off x="4574536" y="1716338"/>
              <a:ext cx="4223706" cy="31403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de-DE" sz="1400" b="1" i="0" u="none" strike="noStrike" kern="1200" cap="none" spc="0" normalizeH="0" baseline="0" noProof="0">
                  <a:ln>
                    <a:noFill/>
                  </a:ln>
                  <a:solidFill>
                    <a:srgbClr val="005D97"/>
                  </a:solidFill>
                  <a:effectLst/>
                  <a:uLnTx/>
                  <a:uFillTx/>
                  <a:latin typeface="Avenir"/>
                  <a:ea typeface="+mn-ea"/>
                  <a:cs typeface="+mn-cs"/>
                </a:rPr>
                <a:t>      Bezahlt mit bebo convert:</a:t>
              </a:r>
              <a:endParaRPr kumimoji="0" lang="de-DE" sz="1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"/>
                <a:ea typeface="+mn-ea"/>
                <a:cs typeface="+mn-cs"/>
              </a:endParaRPr>
            </a:p>
            <a:p>
              <a:pPr marL="228600" marR="0" lvl="0" indent="-228600" algn="ctr" defTabSz="914400" rtl="0" eaLnBrk="1" fontAlgn="auto" latinLnBrk="0" hangingPunct="1">
                <a:lnSpc>
                  <a:spcPct val="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venir"/>
                <a:ea typeface="+mn-ea"/>
                <a:cs typeface="+mn-cs"/>
              </a:endParaRPr>
            </a:p>
          </p:txBody>
        </p:sp>
        <p:pic>
          <p:nvPicPr>
            <p:cNvPr id="14" name="Grafik 13" descr="A white circle with blue and white logo&#10;&#10;Automatisch generierte Beschreibung">
              <a:extLst>
                <a:ext uri="{FF2B5EF4-FFF2-40B4-BE49-F238E27FC236}">
                  <a16:creationId xmlns:a16="http://schemas.microsoft.com/office/drawing/2014/main" id="{73BE0C7D-0E8D-BF1E-4F10-B8759A94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1347" t="16996" r="13293" b="15002"/>
            <a:stretch/>
          </p:blipFill>
          <p:spPr>
            <a:xfrm>
              <a:off x="5458764" y="1727388"/>
              <a:ext cx="283858" cy="2561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46A45212-8A18-F7E6-45EE-465C2D72E1F2}"/>
              </a:ext>
            </a:extLst>
          </p:cNvPr>
          <p:cNvCxnSpPr/>
          <p:nvPr/>
        </p:nvCxnSpPr>
        <p:spPr>
          <a:xfrm>
            <a:off x="4760259" y="4014661"/>
            <a:ext cx="3994709" cy="0"/>
          </a:xfrm>
          <a:prstGeom prst="line">
            <a:avLst/>
          </a:prstGeom>
          <a:ln w="9525">
            <a:solidFill>
              <a:srgbClr val="88E7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8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3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2" grpId="0" animBg="1"/>
      <p:bldP spid="49" grpId="0"/>
      <p:bldP spid="51" grpId="0"/>
      <p:bldP spid="60" grpId="0"/>
      <p:bldP spid="37" grpId="0"/>
      <p:bldP spid="11" grpId="0"/>
      <p:bldP spid="21" grpId="0"/>
      <p:bldP spid="4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RUNT-HISTORY-POINT" val="IwAAAA=="/>
  <p:tag name="GRUNT-HP-TFC6WX" val="CAAAAA=="/>
</p:tagLst>
</file>

<file path=ppt/theme/theme1.xml><?xml version="1.0" encoding="utf-8"?>
<a:theme xmlns:a="http://schemas.openxmlformats.org/drawingml/2006/main" name="Office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eyond Bookings">
      <a:majorFont>
        <a:latin typeface="Avenir"/>
        <a:ea typeface=""/>
        <a:cs typeface=""/>
      </a:majorFont>
      <a:minorFont>
        <a:latin typeface="Aveni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yond Bookings_v05 [Schreibgeschützt]" id="{C90F5455-1BE7-4D6F-BCDB-6B90561FCE90}" vid="{8D011043-9435-447D-B185-076640BF3217}"/>
    </a:ext>
  </a:extLst>
</a:theme>
</file>

<file path=ppt/theme/theme2.xml><?xml version="1.0" encoding="utf-8"?>
<a:theme xmlns:a="http://schemas.openxmlformats.org/drawingml/2006/main" name="1_Office">
  <a:themeElements>
    <a:clrScheme name="Beyond Bookings">
      <a:dk1>
        <a:srgbClr val="000000"/>
      </a:dk1>
      <a:lt1>
        <a:srgbClr val="FFFFFF"/>
      </a:lt1>
      <a:dk2>
        <a:srgbClr val="005D97"/>
      </a:dk2>
      <a:lt2>
        <a:srgbClr val="5E99BD"/>
      </a:lt2>
      <a:accent1>
        <a:srgbClr val="0EB197"/>
      </a:accent1>
      <a:accent2>
        <a:srgbClr val="5E99BD"/>
      </a:accent2>
      <a:accent3>
        <a:srgbClr val="525252"/>
      </a:accent3>
      <a:accent4>
        <a:srgbClr val="7F7F7F"/>
      </a:accent4>
      <a:accent5>
        <a:srgbClr val="BFBFBF"/>
      </a:accent5>
      <a:accent6>
        <a:srgbClr val="F2F2F2"/>
      </a:accent6>
      <a:hlink>
        <a:srgbClr val="0563C1"/>
      </a:hlink>
      <a:folHlink>
        <a:srgbClr val="954F72"/>
      </a:folHlink>
    </a:clrScheme>
    <a:fontScheme name="Beyond Bookings">
      <a:majorFont>
        <a:latin typeface="Avenir"/>
        <a:ea typeface=""/>
        <a:cs typeface=""/>
      </a:majorFont>
      <a:minorFont>
        <a:latin typeface="Aveni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yond Bookings_v05 [Schreibgeschützt]" id="{C90F5455-1BE7-4D6F-BCDB-6B90561FCE90}" vid="{8D011043-9435-447D-B185-076640BF3217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ff8542a-a91c-4213-8a41-8808dc7548c9" xsi:nil="true"/>
    <lcf76f155ced4ddcb4097134ff3c332f xmlns="afe551f1-9bb4-42df-b25d-b04c42b39031">
      <Terms xmlns="http://schemas.microsoft.com/office/infopath/2007/PartnerControls"/>
    </lcf76f155ced4ddcb4097134ff3c332f>
    <SharedWithUsers xmlns="0ff8542a-a91c-4213-8a41-8808dc7548c9">
      <UserInfo>
        <DisplayName>Constantin Wunderlin</DisplayName>
        <AccountId>833</AccountId>
        <AccountType/>
      </UserInfo>
      <UserInfo>
        <DisplayName>Alexander Blancke / Beyond Bookings</DisplayName>
        <AccountId>14</AccountId>
        <AccountType/>
      </UserInfo>
      <UserInfo>
        <DisplayName>Ariane Landes</DisplayName>
        <AccountId>463</AccountId>
        <AccountType/>
      </UserInfo>
      <UserInfo>
        <DisplayName>Stefan Kloss</DisplayName>
        <AccountId>245</AccountId>
        <AccountType/>
      </UserInfo>
      <UserInfo>
        <DisplayName>Madeleine Berner</DisplayName>
        <AccountId>835</AccountId>
        <AccountType/>
      </UserInfo>
      <UserInfo>
        <DisplayName>Chiara Lotto</DisplayName>
        <AccountId>884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DE3B28B6E46F4E87CCFF8B985080ED" ma:contentTypeVersion="18" ma:contentTypeDescription="Create a new document." ma:contentTypeScope="" ma:versionID="e9a45f7a3db9f6ae3e476552d16d14e4">
  <xsd:schema xmlns:xsd="http://www.w3.org/2001/XMLSchema" xmlns:xs="http://www.w3.org/2001/XMLSchema" xmlns:p="http://schemas.microsoft.com/office/2006/metadata/properties" xmlns:ns2="afe551f1-9bb4-42df-b25d-b04c42b39031" xmlns:ns3="0ff8542a-a91c-4213-8a41-8808dc7548c9" targetNamespace="http://schemas.microsoft.com/office/2006/metadata/properties" ma:root="true" ma:fieldsID="de6802b741be32d39456feaf0436acbf" ns2:_="" ns3:_="">
    <xsd:import namespace="afe551f1-9bb4-42df-b25d-b04c42b39031"/>
    <xsd:import namespace="0ff8542a-a91c-4213-8a41-8808dc7548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e551f1-9bb4-42df-b25d-b04c42b390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49562af-4b09-409a-b895-1d1ac2d669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f8542a-a91c-4213-8a41-8808dc7548c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17fe26d-4d49-458e-9373-44f4d1d222dc}" ma:internalName="TaxCatchAll" ma:showField="CatchAllData" ma:web="0ff8542a-a91c-4213-8a41-8808dc7548c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B38D29-6894-4055-8C60-29C0E78B14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A8CD01-B39B-4BF6-8E70-AF03180798D7}">
  <ds:schemaRefs>
    <ds:schemaRef ds:uri="http://purl.org/dc/elements/1.1/"/>
    <ds:schemaRef ds:uri="afe551f1-9bb4-42df-b25d-b04c42b39031"/>
    <ds:schemaRef ds:uri="http://purl.org/dc/terms/"/>
    <ds:schemaRef ds:uri="http://schemas.microsoft.com/office/infopath/2007/PartnerControls"/>
    <ds:schemaRef ds:uri="http://purl.org/dc/dcmitype/"/>
    <ds:schemaRef ds:uri="0ff8542a-a91c-4213-8a41-8808dc7548c9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6163CC0-9B9D-4A24-B863-A31091CB0B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e551f1-9bb4-42df-b25d-b04c42b39031"/>
    <ds:schemaRef ds:uri="0ff8542a-a91c-4213-8a41-8808dc7548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1486</Words>
  <Application>Microsoft Office PowerPoint</Application>
  <PresentationFormat>Breitbild</PresentationFormat>
  <Paragraphs>273</Paragraphs>
  <Slides>16</Slides>
  <Notes>14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16</vt:i4>
      </vt:variant>
    </vt:vector>
  </HeadingPairs>
  <TitlesOfParts>
    <vt:vector size="25" baseType="lpstr">
      <vt:lpstr>Arial</vt:lpstr>
      <vt:lpstr>Avenir</vt:lpstr>
      <vt:lpstr>Calibri</vt:lpstr>
      <vt:lpstr>Gadugi</vt:lpstr>
      <vt:lpstr>HelveticaNeue-Light</vt:lpstr>
      <vt:lpstr>Times New Roman</vt:lpstr>
      <vt:lpstr>Wingdings</vt:lpstr>
      <vt:lpstr>Office</vt:lpstr>
      <vt:lpstr>1_Office</vt:lpstr>
      <vt:lpstr>PowerPoint-Präsentation</vt:lpstr>
      <vt:lpstr>Ungenutzte Ressourcen gibt es in fast jeder Industrie </vt:lpstr>
      <vt:lpstr>PowerPoint-Präsentation</vt:lpstr>
      <vt:lpstr>PowerPoint-Präsentation</vt:lpstr>
      <vt:lpstr>PowerPoint-Präsentation</vt:lpstr>
      <vt:lpstr>Hotelgutscheine werden digital eingelöst  Verfügbarkeit steuert das Hotel, optional sogar direkt über den eigenen Channel-Manager</vt:lpstr>
      <vt:lpstr>Praxisbeispiel: 4* Plus Wellness-Hotel in Schleswig-Holstein</vt:lpstr>
      <vt:lpstr>Währungsrechner: </vt:lpstr>
      <vt:lpstr>bebo convert - Währungsrechner</vt:lpstr>
      <vt:lpstr>Du hast Dich für bebo convert entschieden! Wie geht es nun weiter?  </vt:lpstr>
      <vt:lpstr>bebo convert in Zahlen Was wir im letzten Jahr „2024“ alles bewegt haben: 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Alexander Blancke</dc:creator>
  <cp:lastModifiedBy>Alexander Blancke / Beyond Bookings</cp:lastModifiedBy>
  <cp:revision>1</cp:revision>
  <cp:lastPrinted>2023-06-07T07:32:31Z</cp:lastPrinted>
  <dcterms:created xsi:type="dcterms:W3CDTF">2019-11-14T14:35:10Z</dcterms:created>
  <dcterms:modified xsi:type="dcterms:W3CDTF">2025-06-30T14:14:18Z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0x01010083DE3B28B6E46F4E87CCFF8B985080ED</vt:lpwstr>
  </property>
  <property fmtid="{D5CDD505-2E9C-101B-9397-08002B2CF9AE}" pid="3" name="MediaServiceImageTags">
    <vt:lpwstr/>
  </property>
</Properties>
</file>